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20" r:id="rId7"/>
    <p:sldId id="259" r:id="rId8"/>
    <p:sldId id="283" r:id="rId9"/>
    <p:sldId id="284" r:id="rId10"/>
    <p:sldId id="301" r:id="rId11"/>
    <p:sldId id="264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296" r:id="rId22"/>
    <p:sldId id="295" r:id="rId23"/>
    <p:sldId id="311" r:id="rId24"/>
    <p:sldId id="287" r:id="rId25"/>
    <p:sldId id="312" r:id="rId26"/>
    <p:sldId id="313" r:id="rId27"/>
    <p:sldId id="314" r:id="rId28"/>
    <p:sldId id="315" r:id="rId29"/>
    <p:sldId id="297" r:id="rId30"/>
    <p:sldId id="316" r:id="rId31"/>
    <p:sldId id="317" r:id="rId32"/>
    <p:sldId id="318" r:id="rId33"/>
    <p:sldId id="319" r:id="rId34"/>
    <p:sldId id="321" r:id="rId35"/>
  </p:sldIdLst>
  <p:sldSz cx="18288000" cy="10287000"/>
  <p:notesSz cx="6858000" cy="9144000"/>
  <p:embeddedFontLst>
    <p:embeddedFont>
      <p:font typeface="Source Sans Pro" panose="020B0503030403020204" pitchFamily="34" charset="0"/>
      <p:regular r:id="rId36"/>
      <p:bold r:id="rId37"/>
      <p:italic r:id="rId38"/>
      <p:boldItalic r:id="rId39"/>
    </p:embeddedFont>
    <p:embeddedFont>
      <p:font typeface="Source Sans Pro Light" panose="020B0403030403020204" pitchFamily="34" charset="0"/>
      <p:regular r:id="rId40"/>
      <p:italic r:id="rId41"/>
    </p:embeddedFont>
    <p:embeddedFont>
      <p:font typeface="Source Sans Pro SemiBold" panose="020B0603030403020204" pitchFamily="34" charset="0"/>
      <p:bold r:id="rId42"/>
      <p:boldItalic r:id="rId43"/>
    </p:embeddedFont>
    <p:embeddedFont>
      <p:font typeface="Source Sans Pro Semi-Bold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20"/>
            <p14:sldId id="259"/>
            <p14:sldId id="283"/>
            <p14:sldId id="284"/>
            <p14:sldId id="301"/>
            <p14:sldId id="264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296"/>
            <p14:sldId id="295"/>
            <p14:sldId id="311"/>
            <p14:sldId id="287"/>
            <p14:sldId id="312"/>
            <p14:sldId id="313"/>
            <p14:sldId id="314"/>
            <p14:sldId id="315"/>
            <p14:sldId id="297"/>
            <p14:sldId id="316"/>
            <p14:sldId id="317"/>
            <p14:sldId id="318"/>
            <p14:sldId id="319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48EC8D-3FE9-4C23-8ACE-4E05091E6123}" v="179" dt="2026-05-12T15:11:18.2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4.fntdata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1.fntdata"/><Relationship Id="rId49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williamevans@hotmail.com" userId="S::urn:spo:guest#davidwilliamevans@hotmail.com::" providerId="AD" clId="Web-{AB08B5E0-D2A4-0BF8-B037-580015BA349B}"/>
    <pc:docChg chg="addSld delSld modSld sldOrd modSection">
      <pc:chgData name="davidwilliamevans@hotmail.com" userId="S::urn:spo:guest#davidwilliamevans@hotmail.com::" providerId="AD" clId="Web-{AB08B5E0-D2A4-0BF8-B037-580015BA349B}" dt="2026-04-13T15:20:47.457" v="207" actId="1076"/>
      <pc:docMkLst>
        <pc:docMk/>
      </pc:docMkLst>
      <pc:sldChg chg="modSp add ord">
        <pc:chgData name="davidwilliamevans@hotmail.com" userId="S::urn:spo:guest#davidwilliamevans@hotmail.com::" providerId="AD" clId="Web-{AB08B5E0-D2A4-0BF8-B037-580015BA349B}" dt="2026-04-13T15:20:47.457" v="207" actId="1076"/>
        <pc:sldMkLst>
          <pc:docMk/>
          <pc:sldMk cId="1740713487" sldId="259"/>
        </pc:sldMkLst>
        <pc:spChg chg="mod">
          <ac:chgData name="davidwilliamevans@hotmail.com" userId="S::urn:spo:guest#davidwilliamevans@hotmail.com::" providerId="AD" clId="Web-{AB08B5E0-D2A4-0BF8-B037-580015BA349B}" dt="2026-04-13T15:10:48.626" v="78" actId="20577"/>
          <ac:spMkLst>
            <pc:docMk/>
            <pc:sldMk cId="1740713487" sldId="259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01.948" v="114" actId="20577"/>
          <ac:spMkLst>
            <pc:docMk/>
            <pc:sldMk cId="1740713487" sldId="259"/>
            <ac:spMk id="3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20:47.426" v="204" actId="1076"/>
          <ac:spMkLst>
            <pc:docMk/>
            <pc:sldMk cId="1740713487" sldId="259"/>
            <ac:spMk id="6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20:47.442" v="205" actId="1076"/>
          <ac:spMkLst>
            <pc:docMk/>
            <pc:sldMk cId="1740713487" sldId="259"/>
            <ac:spMk id="7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20:47.457" v="207" actId="1076"/>
          <ac:spMkLst>
            <pc:docMk/>
            <pc:sldMk cId="1740713487" sldId="259"/>
            <ac:spMk id="9" creationId="{00000000-0000-0000-0000-000000000000}"/>
          </ac:spMkLst>
        </pc:spChg>
        <pc:picChg chg="mod">
          <ac:chgData name="davidwilliamevans@hotmail.com" userId="S::urn:spo:guest#davidwilliamevans@hotmail.com::" providerId="AD" clId="Web-{AB08B5E0-D2A4-0BF8-B037-580015BA349B}" dt="2026-04-13T15:20:47.411" v="202" actId="1076"/>
          <ac:picMkLst>
            <pc:docMk/>
            <pc:sldMk cId="1740713487" sldId="259"/>
            <ac:picMk id="4" creationId="{00000000-0000-0000-0000-000000000000}"/>
          </ac:picMkLst>
        </pc:picChg>
        <pc:picChg chg="mod">
          <ac:chgData name="davidwilliamevans@hotmail.com" userId="S::urn:spo:guest#davidwilliamevans@hotmail.com::" providerId="AD" clId="Web-{AB08B5E0-D2A4-0BF8-B037-580015BA349B}" dt="2026-04-13T15:20:47.426" v="203" actId="1076"/>
          <ac:picMkLst>
            <pc:docMk/>
            <pc:sldMk cId="1740713487" sldId="259"/>
            <ac:picMk id="5" creationId="{00000000-0000-0000-0000-000000000000}"/>
          </ac:picMkLst>
        </pc:picChg>
        <pc:picChg chg="mod">
          <ac:chgData name="davidwilliamevans@hotmail.com" userId="S::urn:spo:guest#davidwilliamevans@hotmail.com::" providerId="AD" clId="Web-{AB08B5E0-D2A4-0BF8-B037-580015BA349B}" dt="2026-04-13T15:20:47.442" v="206" actId="1076"/>
          <ac:picMkLst>
            <pc:docMk/>
            <pc:sldMk cId="1740713487" sldId="259"/>
            <ac:picMk id="8" creationId="{00000000-0000-0000-0000-000000000000}"/>
          </ac:picMkLst>
        </pc:picChg>
      </pc:sldChg>
      <pc:sldChg chg="modSp add">
        <pc:chgData name="davidwilliamevans@hotmail.com" userId="S::urn:spo:guest#davidwilliamevans@hotmail.com::" providerId="AD" clId="Web-{AB08B5E0-D2A4-0BF8-B037-580015BA349B}" dt="2026-04-13T15:16:33.578" v="151"/>
        <pc:sldMkLst>
          <pc:docMk/>
          <pc:sldMk cId="137751495" sldId="264"/>
        </pc:sldMkLst>
        <pc:spChg chg="mod">
          <ac:chgData name="davidwilliamevans@hotmail.com" userId="S::urn:spo:guest#davidwilliamevans@hotmail.com::" providerId="AD" clId="Web-{AB08B5E0-D2A4-0BF8-B037-580015BA349B}" dt="2026-04-13T15:11:21.550" v="82"/>
          <ac:spMkLst>
            <pc:docMk/>
            <pc:sldMk cId="137751495" sldId="264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29.703" v="149"/>
          <ac:spMkLst>
            <pc:docMk/>
            <pc:sldMk cId="137751495" sldId="264"/>
            <ac:spMk id="6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33.578" v="151"/>
          <ac:spMkLst>
            <pc:docMk/>
            <pc:sldMk cId="137751495" sldId="264"/>
            <ac:spMk id="7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31.939" v="150"/>
          <ac:spMkLst>
            <pc:docMk/>
            <pc:sldMk cId="137751495" sldId="264"/>
            <ac:spMk id="14" creationId="{106069CC-596F-40F7-B407-E3EDE0F10CE3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6:09.655" v="140"/>
        <pc:sldMkLst>
          <pc:docMk/>
          <pc:sldMk cId="1588065558" sldId="283"/>
        </pc:sldMkLst>
        <pc:spChg chg="mod">
          <ac:chgData name="davidwilliamevans@hotmail.com" userId="S::urn:spo:guest#davidwilliamevans@hotmail.com::" providerId="AD" clId="Web-{AB08B5E0-D2A4-0BF8-B037-580015BA349B}" dt="2026-04-13T15:11:00.424" v="79"/>
          <ac:spMkLst>
            <pc:docMk/>
            <pc:sldMk cId="1588065558" sldId="283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05.515" v="138"/>
          <ac:spMkLst>
            <pc:docMk/>
            <pc:sldMk cId="1588065558" sldId="283"/>
            <ac:spMk id="10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09.655" v="140"/>
          <ac:spMkLst>
            <pc:docMk/>
            <pc:sldMk cId="1588065558" sldId="283"/>
            <ac:spMk id="11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07.999" v="139"/>
          <ac:spMkLst>
            <pc:docMk/>
            <pc:sldMk cId="1588065558" sldId="283"/>
            <ac:spMk id="12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6:16.077" v="143"/>
        <pc:sldMkLst>
          <pc:docMk/>
          <pc:sldMk cId="729400041" sldId="284"/>
        </pc:sldMkLst>
        <pc:spChg chg="mod">
          <ac:chgData name="davidwilliamevans@hotmail.com" userId="S::urn:spo:guest#davidwilliamevans@hotmail.com::" providerId="AD" clId="Web-{AB08B5E0-D2A4-0BF8-B037-580015BA349B}" dt="2026-04-13T15:11:04.330" v="80"/>
          <ac:spMkLst>
            <pc:docMk/>
            <pc:sldMk cId="729400041" sldId="284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12.530" v="141"/>
          <ac:spMkLst>
            <pc:docMk/>
            <pc:sldMk cId="729400041" sldId="284"/>
            <ac:spMk id="13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14.249" v="142"/>
          <ac:spMkLst>
            <pc:docMk/>
            <pc:sldMk cId="729400041" sldId="284"/>
            <ac:spMk id="14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16.077" v="143"/>
          <ac:spMkLst>
            <pc:docMk/>
            <pc:sldMk cId="729400041" sldId="284"/>
            <ac:spMk id="15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5:13.638" v="129"/>
        <pc:sldMkLst>
          <pc:docMk/>
          <pc:sldMk cId="272870481" sldId="287"/>
        </pc:sldMkLst>
        <pc:spChg chg="mod">
          <ac:chgData name="davidwilliamevans@hotmail.com" userId="S::urn:spo:guest#davidwilliamevans@hotmail.com::" providerId="AD" clId="Web-{AB08B5E0-D2A4-0BF8-B037-580015BA349B}" dt="2026-04-13T15:12:56.367" v="98"/>
          <ac:spMkLst>
            <pc:docMk/>
            <pc:sldMk cId="272870481" sldId="287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5:11.466" v="128"/>
          <ac:spMkLst>
            <pc:docMk/>
            <pc:sldMk cId="272870481" sldId="287"/>
            <ac:spMk id="3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5:13.638" v="129"/>
          <ac:spMkLst>
            <pc:docMk/>
            <pc:sldMk cId="272870481" sldId="287"/>
            <ac:spMk id="4" creationId="{00000000-0000-0000-0000-000000000000}"/>
          </ac:spMkLst>
        </pc:spChg>
      </pc:sldChg>
      <pc:sldChg chg="modSp add ord">
        <pc:chgData name="davidwilliamevans@hotmail.com" userId="S::urn:spo:guest#davidwilliamevans@hotmail.com::" providerId="AD" clId="Web-{AB08B5E0-D2A4-0BF8-B037-580015BA349B}" dt="2026-04-13T15:17:32.548" v="168"/>
        <pc:sldMkLst>
          <pc:docMk/>
          <pc:sldMk cId="2568820395" sldId="295"/>
        </pc:sldMkLst>
        <pc:spChg chg="mod">
          <ac:chgData name="davidwilliamevans@hotmail.com" userId="S::urn:spo:guest#davidwilliamevans@hotmail.com::" providerId="AD" clId="Web-{AB08B5E0-D2A4-0BF8-B037-580015BA349B}" dt="2026-04-13T15:12:45.601" v="96"/>
          <ac:spMkLst>
            <pc:docMk/>
            <pc:sldMk cId="2568820395" sldId="295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7:23.548" v="163"/>
          <ac:spMkLst>
            <pc:docMk/>
            <pc:sldMk cId="2568820395" sldId="295"/>
            <ac:spMk id="10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7:32.548" v="168"/>
          <ac:spMkLst>
            <pc:docMk/>
            <pc:sldMk cId="2568820395" sldId="295"/>
            <ac:spMk id="11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7:30.360" v="166"/>
          <ac:spMkLst>
            <pc:docMk/>
            <pc:sldMk cId="2568820395" sldId="295"/>
            <ac:spMk id="12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9:59.175" v="194" actId="1076"/>
        <pc:sldMkLst>
          <pc:docMk/>
          <pc:sldMk cId="1139696552" sldId="296"/>
        </pc:sldMkLst>
        <pc:spChg chg="mod">
          <ac:chgData name="davidwilliamevans@hotmail.com" userId="S::urn:spo:guest#davidwilliamevans@hotmail.com::" providerId="AD" clId="Web-{AB08B5E0-D2A4-0BF8-B037-580015BA349B}" dt="2026-04-13T15:12:41.148" v="95"/>
          <ac:spMkLst>
            <pc:docMk/>
            <pc:sldMk cId="1139696552" sldId="296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9:52.769" v="191" actId="1076"/>
          <ac:spMkLst>
            <pc:docMk/>
            <pc:sldMk cId="1139696552" sldId="296"/>
            <ac:spMk id="10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9:49.566" v="190" actId="1076"/>
          <ac:spMkLst>
            <pc:docMk/>
            <pc:sldMk cId="1139696552" sldId="296"/>
            <ac:spMk id="11" creationId="{00000000-0000-0000-0000-000000000000}"/>
          </ac:spMkLst>
        </pc:spChg>
        <pc:picChg chg="mod">
          <ac:chgData name="davidwilliamevans@hotmail.com" userId="S::urn:spo:guest#davidwilliamevans@hotmail.com::" providerId="AD" clId="Web-{AB08B5E0-D2A4-0BF8-B037-580015BA349B}" dt="2026-04-13T15:19:55.800" v="193" actId="1076"/>
          <ac:picMkLst>
            <pc:docMk/>
            <pc:sldMk cId="1139696552" sldId="296"/>
            <ac:picMk id="8" creationId="{00000000-0000-0000-0000-000000000000}"/>
          </ac:picMkLst>
        </pc:picChg>
        <pc:picChg chg="mod">
          <ac:chgData name="davidwilliamevans@hotmail.com" userId="S::urn:spo:guest#davidwilliamevans@hotmail.com::" providerId="AD" clId="Web-{AB08B5E0-D2A4-0BF8-B037-580015BA349B}" dt="2026-04-13T15:19:59.175" v="194" actId="1076"/>
          <ac:picMkLst>
            <pc:docMk/>
            <pc:sldMk cId="1139696552" sldId="296"/>
            <ac:picMk id="9" creationId="{00000000-0000-0000-0000-000000000000}"/>
          </ac:picMkLst>
        </pc:picChg>
      </pc:sldChg>
      <pc:sldChg chg="modSp add">
        <pc:chgData name="davidwilliamevans@hotmail.com" userId="S::urn:spo:guest#davidwilliamevans@hotmail.com::" providerId="AD" clId="Web-{AB08B5E0-D2A4-0BF8-B037-580015BA349B}" dt="2026-04-13T15:18:55.893" v="187" actId="1076"/>
        <pc:sldMkLst>
          <pc:docMk/>
          <pc:sldMk cId="3868868832" sldId="297"/>
        </pc:sldMkLst>
        <pc:spChg chg="mod">
          <ac:chgData name="davidwilliamevans@hotmail.com" userId="S::urn:spo:guest#davidwilliamevans@hotmail.com::" providerId="AD" clId="Web-{AB08B5E0-D2A4-0BF8-B037-580015BA349B}" dt="2026-04-13T15:13:17.462" v="103"/>
          <ac:spMkLst>
            <pc:docMk/>
            <pc:sldMk cId="3868868832" sldId="297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8:55.893" v="187" actId="1076"/>
          <ac:spMkLst>
            <pc:docMk/>
            <pc:sldMk cId="3868868832" sldId="297"/>
            <ac:spMk id="5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8:52.206" v="186" actId="1076"/>
          <ac:spMkLst>
            <pc:docMk/>
            <pc:sldMk cId="3868868832" sldId="297"/>
            <ac:spMk id="7" creationId="{00000000-0000-0000-0000-000000000000}"/>
          </ac:spMkLst>
        </pc:spChg>
        <pc:picChg chg="mod">
          <ac:chgData name="davidwilliamevans@hotmail.com" userId="S::urn:spo:guest#davidwilliamevans@hotmail.com::" providerId="AD" clId="Web-{AB08B5E0-D2A4-0BF8-B037-580015BA349B}" dt="2026-04-13T15:18:46.612" v="184" actId="1076"/>
          <ac:picMkLst>
            <pc:docMk/>
            <pc:sldMk cId="3868868832" sldId="297"/>
            <ac:picMk id="9" creationId="{A3842891-A2D0-47AB-B9E2-F44B96205792}"/>
          </ac:picMkLst>
        </pc:picChg>
        <pc:picChg chg="mod">
          <ac:chgData name="davidwilliamevans@hotmail.com" userId="S::urn:spo:guest#davidwilliamevans@hotmail.com::" providerId="AD" clId="Web-{AB08B5E0-D2A4-0BF8-B037-580015BA349B}" dt="2026-04-13T15:18:46.643" v="185" actId="1076"/>
          <ac:picMkLst>
            <pc:docMk/>
            <pc:sldMk cId="3868868832" sldId="297"/>
            <ac:picMk id="11" creationId="{6F03CCFD-C102-4AAD-A44E-F47882FC648D}"/>
          </ac:picMkLst>
        </pc:picChg>
      </pc:sldChg>
      <pc:sldChg chg="modSp add">
        <pc:chgData name="davidwilliamevans@hotmail.com" userId="S::urn:spo:guest#davidwilliamevans@hotmail.com::" providerId="AD" clId="Web-{AB08B5E0-D2A4-0BF8-B037-580015BA349B}" dt="2026-04-13T15:16:26.687" v="148"/>
        <pc:sldMkLst>
          <pc:docMk/>
          <pc:sldMk cId="1290876317" sldId="301"/>
        </pc:sldMkLst>
        <pc:spChg chg="mod">
          <ac:chgData name="davidwilliamevans@hotmail.com" userId="S::urn:spo:guest#davidwilliamevans@hotmail.com::" providerId="AD" clId="Web-{AB08B5E0-D2A4-0BF8-B037-580015BA349B}" dt="2026-04-13T15:11:18.128" v="81"/>
          <ac:spMkLst>
            <pc:docMk/>
            <pc:sldMk cId="1290876317" sldId="301"/>
            <ac:spMk id="2" creationId="{4D2093E8-16B3-4396-97FA-5BA14B95D36A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21.281" v="144"/>
          <ac:spMkLst>
            <pc:docMk/>
            <pc:sldMk cId="1290876317" sldId="301"/>
            <ac:spMk id="4" creationId="{8EE9F25E-F723-474C-80FA-EF29EC1C21F1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26.687" v="148"/>
          <ac:spMkLst>
            <pc:docMk/>
            <pc:sldMk cId="1290876317" sldId="301"/>
            <ac:spMk id="5" creationId="{D4B9453E-D682-4816-9D68-C4EF957076C6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26.625" v="147"/>
          <ac:spMkLst>
            <pc:docMk/>
            <pc:sldMk cId="1290876317" sldId="301"/>
            <ac:spMk id="6" creationId="{6895B2CC-CB66-4D0D-BB50-20C96A0E4A67}"/>
          </ac:spMkLst>
        </pc:spChg>
      </pc:sldChg>
      <pc:sldChg chg="modSp add ord">
        <pc:chgData name="davidwilliamevans@hotmail.com" userId="S::urn:spo:guest#davidwilliamevans@hotmail.com::" providerId="AD" clId="Web-{AB08B5E0-D2A4-0BF8-B037-580015BA349B}" dt="2026-04-13T15:14:16.668" v="116"/>
        <pc:sldMkLst>
          <pc:docMk/>
          <pc:sldMk cId="1311913932" sldId="302"/>
        </pc:sldMkLst>
        <pc:spChg chg="mod">
          <ac:chgData name="davidwilliamevans@hotmail.com" userId="S::urn:spo:guest#davidwilliamevans@hotmail.com::" providerId="AD" clId="Web-{AB08B5E0-D2A4-0BF8-B037-580015BA349B}" dt="2026-04-13T15:11:24.925" v="83"/>
          <ac:spMkLst>
            <pc:docMk/>
            <pc:sldMk cId="1311913932" sldId="302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16.668" v="116"/>
          <ac:spMkLst>
            <pc:docMk/>
            <pc:sldMk cId="1311913932" sldId="302"/>
            <ac:spMk id="3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6:45.031" v="154"/>
        <pc:sldMkLst>
          <pc:docMk/>
          <pc:sldMk cId="2855783224" sldId="303"/>
        </pc:sldMkLst>
        <pc:spChg chg="mod">
          <ac:chgData name="davidwilliamevans@hotmail.com" userId="S::urn:spo:guest#davidwilliamevans@hotmail.com::" providerId="AD" clId="Web-{AB08B5E0-D2A4-0BF8-B037-580015BA349B}" dt="2026-04-13T15:11:28.003" v="84"/>
          <ac:spMkLst>
            <pc:docMk/>
            <pc:sldMk cId="2855783224" sldId="303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42.484" v="153"/>
          <ac:spMkLst>
            <pc:docMk/>
            <pc:sldMk cId="2855783224" sldId="303"/>
            <ac:spMk id="11" creationId="{EF698DEE-D687-45F9-99B0-506E3BC1487C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45.031" v="154"/>
          <ac:spMkLst>
            <pc:docMk/>
            <pc:sldMk cId="2855783224" sldId="303"/>
            <ac:spMk id="16" creationId="{C582FF16-5B91-43BC-9AA8-37F2FEB19813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6:51.969" v="157"/>
        <pc:sldMkLst>
          <pc:docMk/>
          <pc:sldMk cId="329613349" sldId="304"/>
        </pc:sldMkLst>
        <pc:spChg chg="mod">
          <ac:chgData name="davidwilliamevans@hotmail.com" userId="S::urn:spo:guest#davidwilliamevans@hotmail.com::" providerId="AD" clId="Web-{AB08B5E0-D2A4-0BF8-B037-580015BA349B}" dt="2026-04-13T15:11:31.269" v="85"/>
          <ac:spMkLst>
            <pc:docMk/>
            <pc:sldMk cId="329613349" sldId="304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49.703" v="156"/>
          <ac:spMkLst>
            <pc:docMk/>
            <pc:sldMk cId="329613349" sldId="304"/>
            <ac:spMk id="10" creationId="{998514F1-9BBA-44CA-AEC6-375043086F92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51.969" v="157"/>
          <ac:spMkLst>
            <pc:docMk/>
            <pc:sldMk cId="329613349" sldId="304"/>
            <ac:spMk id="13" creationId="{BB6728CB-25EA-430D-A014-701F884ABA33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6:59.032" v="158"/>
        <pc:sldMkLst>
          <pc:docMk/>
          <pc:sldMk cId="2288316757" sldId="305"/>
        </pc:sldMkLst>
        <pc:spChg chg="mod">
          <ac:chgData name="davidwilliamevans@hotmail.com" userId="S::urn:spo:guest#davidwilliamevans@hotmail.com::" providerId="AD" clId="Web-{AB08B5E0-D2A4-0BF8-B037-580015BA349B}" dt="2026-04-13T15:11:35.035" v="86"/>
          <ac:spMkLst>
            <pc:docMk/>
            <pc:sldMk cId="2288316757" sldId="305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6:59.032" v="158"/>
          <ac:spMkLst>
            <pc:docMk/>
            <pc:sldMk cId="2288316757" sldId="305"/>
            <ac:spMk id="6" creationId="{CB960FFE-0DE2-4456-8B80-B443043B8146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4:22.980" v="117"/>
        <pc:sldMkLst>
          <pc:docMk/>
          <pc:sldMk cId="2747288936" sldId="306"/>
        </pc:sldMkLst>
        <pc:spChg chg="mod">
          <ac:chgData name="davidwilliamevans@hotmail.com" userId="S::urn:spo:guest#davidwilliamevans@hotmail.com::" providerId="AD" clId="Web-{AB08B5E0-D2A4-0BF8-B037-580015BA349B}" dt="2026-04-13T15:11:54.724" v="89"/>
          <ac:spMkLst>
            <pc:docMk/>
            <pc:sldMk cId="2747288936" sldId="306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22.980" v="117"/>
          <ac:spMkLst>
            <pc:docMk/>
            <pc:sldMk cId="2747288936" sldId="306"/>
            <ac:spMk id="3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4:32.512" v="119"/>
        <pc:sldMkLst>
          <pc:docMk/>
          <pc:sldMk cId="2089918380" sldId="307"/>
        </pc:sldMkLst>
        <pc:spChg chg="mod">
          <ac:chgData name="davidwilliamevans@hotmail.com" userId="S::urn:spo:guest#davidwilliamevans@hotmail.com::" providerId="AD" clId="Web-{AB08B5E0-D2A4-0BF8-B037-580015BA349B}" dt="2026-04-13T15:12:04.615" v="90"/>
          <ac:spMkLst>
            <pc:docMk/>
            <pc:sldMk cId="2089918380" sldId="307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32.512" v="119"/>
          <ac:spMkLst>
            <pc:docMk/>
            <pc:sldMk cId="2089918380" sldId="307"/>
            <ac:spMk id="3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4:49.903" v="125"/>
        <pc:sldMkLst>
          <pc:docMk/>
          <pc:sldMk cId="1551755424" sldId="308"/>
        </pc:sldMkLst>
        <pc:spChg chg="mod">
          <ac:chgData name="davidwilliamevans@hotmail.com" userId="S::urn:spo:guest#davidwilliamevans@hotmail.com::" providerId="AD" clId="Web-{AB08B5E0-D2A4-0BF8-B037-580015BA349B}" dt="2026-04-13T15:14:49.903" v="125"/>
          <ac:spMkLst>
            <pc:docMk/>
            <pc:sldMk cId="1551755424" sldId="308"/>
            <ac:spMk id="6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45.747" v="123"/>
          <ac:spMkLst>
            <pc:docMk/>
            <pc:sldMk cId="1551755424" sldId="308"/>
            <ac:spMk id="7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47.950" v="124"/>
          <ac:spMkLst>
            <pc:docMk/>
            <pc:sldMk cId="1551755424" sldId="308"/>
            <ac:spMk id="8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43.544" v="122"/>
          <ac:spMkLst>
            <pc:docMk/>
            <pc:sldMk cId="1551755424" sldId="308"/>
            <ac:spMk id="9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41.059" v="121"/>
          <ac:spMkLst>
            <pc:docMk/>
            <pc:sldMk cId="1551755424" sldId="308"/>
            <ac:spMk id="10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38.403" v="120"/>
          <ac:spMkLst>
            <pc:docMk/>
            <pc:sldMk cId="1551755424" sldId="308"/>
            <ac:spMk id="11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2:24.757" v="92" actId="14100"/>
          <ac:spMkLst>
            <pc:docMk/>
            <pc:sldMk cId="1551755424" sldId="308"/>
            <ac:spMk id="18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4:58.778" v="126"/>
        <pc:sldMkLst>
          <pc:docMk/>
          <pc:sldMk cId="585899342" sldId="309"/>
        </pc:sldMkLst>
        <pc:spChg chg="mod">
          <ac:chgData name="davidwilliamevans@hotmail.com" userId="S::urn:spo:guest#davidwilliamevans@hotmail.com::" providerId="AD" clId="Web-{AB08B5E0-D2A4-0BF8-B037-580015BA349B}" dt="2026-04-13T15:12:32.398" v="93"/>
          <ac:spMkLst>
            <pc:docMk/>
            <pc:sldMk cId="585899342" sldId="309"/>
            <ac:spMk id="2" creationId="{CCE02FD2-AF66-4F77-887F-6D3D532DCA97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4:58.778" v="126"/>
          <ac:spMkLst>
            <pc:docMk/>
            <pc:sldMk cId="585899342" sldId="309"/>
            <ac:spMk id="7" creationId="{7A9234DB-D7E1-40DD-9EBC-717011D62B85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20:06.629" v="195" actId="1076"/>
        <pc:sldMkLst>
          <pc:docMk/>
          <pc:sldMk cId="3490495265" sldId="310"/>
        </pc:sldMkLst>
        <pc:spChg chg="mod">
          <ac:chgData name="davidwilliamevans@hotmail.com" userId="S::urn:spo:guest#davidwilliamevans@hotmail.com::" providerId="AD" clId="Web-{AB08B5E0-D2A4-0BF8-B037-580015BA349B}" dt="2026-04-13T15:12:36.523" v="94"/>
          <ac:spMkLst>
            <pc:docMk/>
            <pc:sldMk cId="3490495265" sldId="310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20:06.629" v="195" actId="1076"/>
          <ac:spMkLst>
            <pc:docMk/>
            <pc:sldMk cId="3490495265" sldId="310"/>
            <ac:spMk id="13" creationId="{B7BEBE2B-0FDE-47B9-BF41-513082081A2E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5:08.294" v="127"/>
        <pc:sldMkLst>
          <pc:docMk/>
          <pc:sldMk cId="2736300888" sldId="311"/>
        </pc:sldMkLst>
        <pc:spChg chg="mod">
          <ac:chgData name="davidwilliamevans@hotmail.com" userId="S::urn:spo:guest#davidwilliamevans@hotmail.com::" providerId="AD" clId="Web-{AB08B5E0-D2A4-0BF8-B037-580015BA349B}" dt="2026-04-13T15:12:53.070" v="97"/>
          <ac:spMkLst>
            <pc:docMk/>
            <pc:sldMk cId="2736300888" sldId="311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5:08.294" v="127"/>
          <ac:spMkLst>
            <pc:docMk/>
            <pc:sldMk cId="2736300888" sldId="311"/>
            <ac:spMk id="3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3:00.008" v="99"/>
        <pc:sldMkLst>
          <pc:docMk/>
          <pc:sldMk cId="3232406744" sldId="312"/>
        </pc:sldMkLst>
        <pc:spChg chg="mod">
          <ac:chgData name="davidwilliamevans@hotmail.com" userId="S::urn:spo:guest#davidwilliamevans@hotmail.com::" providerId="AD" clId="Web-{AB08B5E0-D2A4-0BF8-B037-580015BA349B}" dt="2026-04-13T15:13:00.008" v="99"/>
          <ac:spMkLst>
            <pc:docMk/>
            <pc:sldMk cId="3232406744" sldId="312"/>
            <ac:spMk id="2" creationId="{468A12B0-DF0E-4FCC-B60E-2B328BA67612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7:42.611" v="170"/>
        <pc:sldMkLst>
          <pc:docMk/>
          <pc:sldMk cId="436735459" sldId="313"/>
        </pc:sldMkLst>
        <pc:spChg chg="mod">
          <ac:chgData name="davidwilliamevans@hotmail.com" userId="S::urn:spo:guest#davidwilliamevans@hotmail.com::" providerId="AD" clId="Web-{AB08B5E0-D2A4-0BF8-B037-580015BA349B}" dt="2026-04-13T15:13:03.915" v="100"/>
          <ac:spMkLst>
            <pc:docMk/>
            <pc:sldMk cId="436735459" sldId="313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5:18.670" v="130"/>
          <ac:spMkLst>
            <pc:docMk/>
            <pc:sldMk cId="436735459" sldId="313"/>
            <ac:spMk id="3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7:40.626" v="169"/>
          <ac:spMkLst>
            <pc:docMk/>
            <pc:sldMk cId="436735459" sldId="313"/>
            <ac:spMk id="4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7:42.611" v="170"/>
          <ac:spMkLst>
            <pc:docMk/>
            <pc:sldMk cId="436735459" sldId="313"/>
            <ac:spMk id="5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7:46.517" v="171"/>
        <pc:sldMkLst>
          <pc:docMk/>
          <pc:sldMk cId="1680190701" sldId="314"/>
        </pc:sldMkLst>
        <pc:spChg chg="mod">
          <ac:chgData name="davidwilliamevans@hotmail.com" userId="S::urn:spo:guest#davidwilliamevans@hotmail.com::" providerId="AD" clId="Web-{AB08B5E0-D2A4-0BF8-B037-580015BA349B}" dt="2026-04-13T15:13:07.227" v="101"/>
          <ac:spMkLst>
            <pc:docMk/>
            <pc:sldMk cId="1680190701" sldId="314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5:23.623" v="131"/>
          <ac:spMkLst>
            <pc:docMk/>
            <pc:sldMk cId="1680190701" sldId="314"/>
            <ac:spMk id="3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7:46.517" v="171"/>
          <ac:spMkLst>
            <pc:docMk/>
            <pc:sldMk cId="1680190701" sldId="314"/>
            <ac:spMk id="8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9:10.769" v="189" actId="1076"/>
        <pc:sldMkLst>
          <pc:docMk/>
          <pc:sldMk cId="4206050817" sldId="315"/>
        </pc:sldMkLst>
        <pc:spChg chg="mod">
          <ac:chgData name="davidwilliamevans@hotmail.com" userId="S::urn:spo:guest#davidwilliamevans@hotmail.com::" providerId="AD" clId="Web-{AB08B5E0-D2A4-0BF8-B037-580015BA349B}" dt="2026-04-13T15:13:10.946" v="102"/>
          <ac:spMkLst>
            <pc:docMk/>
            <pc:sldMk cId="4206050817" sldId="315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9:02.956" v="188" actId="1076"/>
          <ac:spMkLst>
            <pc:docMk/>
            <pc:sldMk cId="4206050817" sldId="315"/>
            <ac:spMk id="6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9:10.769" v="189" actId="1076"/>
          <ac:spMkLst>
            <pc:docMk/>
            <pc:sldMk cId="4206050817" sldId="315"/>
            <ac:spMk id="9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3:20.572" v="104"/>
        <pc:sldMkLst>
          <pc:docMk/>
          <pc:sldMk cId="3001775361" sldId="316"/>
        </pc:sldMkLst>
        <pc:spChg chg="mod">
          <ac:chgData name="davidwilliamevans@hotmail.com" userId="S::urn:spo:guest#davidwilliamevans@hotmail.com::" providerId="AD" clId="Web-{AB08B5E0-D2A4-0BF8-B037-580015BA349B}" dt="2026-04-13T15:13:20.572" v="104"/>
          <ac:spMkLst>
            <pc:docMk/>
            <pc:sldMk cId="3001775361" sldId="316"/>
            <ac:spMk id="2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8:10.861" v="179"/>
        <pc:sldMkLst>
          <pc:docMk/>
          <pc:sldMk cId="61239980" sldId="317"/>
        </pc:sldMkLst>
        <pc:spChg chg="mod">
          <ac:chgData name="davidwilliamevans@hotmail.com" userId="S::urn:spo:guest#davidwilliamevans@hotmail.com::" providerId="AD" clId="Web-{AB08B5E0-D2A4-0BF8-B037-580015BA349B}" dt="2026-04-13T15:13:23.556" v="105"/>
          <ac:spMkLst>
            <pc:docMk/>
            <pc:sldMk cId="61239980" sldId="317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8:07.908" v="178"/>
          <ac:spMkLst>
            <pc:docMk/>
            <pc:sldMk cId="61239980" sldId="317"/>
            <ac:spMk id="9" creationId="{409EDD24-BB6F-4E7F-ADC2-7217D115C13B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8:05.783" v="177"/>
          <ac:spMkLst>
            <pc:docMk/>
            <pc:sldMk cId="61239980" sldId="317"/>
            <ac:spMk id="12" creationId="{E4C7FB67-98C0-4A5B-8ABA-A4B9489F7272}"/>
          </ac:spMkLst>
        </pc:spChg>
        <pc:spChg chg="mod">
          <ac:chgData name="davidwilliamevans@hotmail.com" userId="S::urn:spo:guest#davidwilliamevans@hotmail.com::" providerId="AD" clId="Web-{AB08B5E0-D2A4-0BF8-B037-580015BA349B}" dt="2026-04-13T15:18:10.861" v="179"/>
          <ac:spMkLst>
            <pc:docMk/>
            <pc:sldMk cId="61239980" sldId="317"/>
            <ac:spMk id="13" creationId="{CC7A8FD6-CD30-4E78-928C-F43FDE29D36C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3:26.978" v="106"/>
        <pc:sldMkLst>
          <pc:docMk/>
          <pc:sldMk cId="1157170141" sldId="318"/>
        </pc:sldMkLst>
        <pc:spChg chg="mod">
          <ac:chgData name="davidwilliamevans@hotmail.com" userId="S::urn:spo:guest#davidwilliamevans@hotmail.com::" providerId="AD" clId="Web-{AB08B5E0-D2A4-0BF8-B037-580015BA349B}" dt="2026-04-13T15:13:26.978" v="106"/>
          <ac:spMkLst>
            <pc:docMk/>
            <pc:sldMk cId="1157170141" sldId="318"/>
            <ac:spMk id="2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AB08B5E0-D2A4-0BF8-B037-580015BA349B}" dt="2026-04-13T15:18:28.986" v="181" actId="14100"/>
        <pc:sldMkLst>
          <pc:docMk/>
          <pc:sldMk cId="668764894" sldId="319"/>
        </pc:sldMkLst>
        <pc:spChg chg="mod">
          <ac:chgData name="davidwilliamevans@hotmail.com" userId="S::urn:spo:guest#davidwilliamevans@hotmail.com::" providerId="AD" clId="Web-{AB08B5E0-D2A4-0BF8-B037-580015BA349B}" dt="2026-04-13T15:13:30.541" v="107"/>
          <ac:spMkLst>
            <pc:docMk/>
            <pc:sldMk cId="668764894" sldId="319"/>
            <ac:spMk id="2" creationId="{00000000-0000-0000-0000-000000000000}"/>
          </ac:spMkLst>
        </pc:spChg>
        <pc:picChg chg="mod">
          <ac:chgData name="davidwilliamevans@hotmail.com" userId="S::urn:spo:guest#davidwilliamevans@hotmail.com::" providerId="AD" clId="Web-{AB08B5E0-D2A4-0BF8-B037-580015BA349B}" dt="2026-04-13T15:18:28.986" v="181" actId="14100"/>
          <ac:picMkLst>
            <pc:docMk/>
            <pc:sldMk cId="668764894" sldId="319"/>
            <ac:picMk id="10" creationId="{90C80C04-45F9-483F-8C21-4C6188F8251D}"/>
          </ac:picMkLst>
        </pc:picChg>
      </pc:sldChg>
      <pc:sldChg chg="modSp new">
        <pc:chgData name="davidwilliamevans@hotmail.com" userId="S::urn:spo:guest#davidwilliamevans@hotmail.com::" providerId="AD" clId="Web-{AB08B5E0-D2A4-0BF8-B037-580015BA349B}" dt="2026-04-13T15:10:06.935" v="56" actId="20577"/>
        <pc:sldMkLst>
          <pc:docMk/>
          <pc:sldMk cId="2607742357" sldId="320"/>
        </pc:sldMkLst>
        <pc:spChg chg="mod">
          <ac:chgData name="davidwilliamevans@hotmail.com" userId="S::urn:spo:guest#davidwilliamevans@hotmail.com::" providerId="AD" clId="Web-{AB08B5E0-D2A4-0BF8-B037-580015BA349B}" dt="2026-04-13T15:10:06.935" v="56" actId="20577"/>
          <ac:spMkLst>
            <pc:docMk/>
            <pc:sldMk cId="2607742357" sldId="320"/>
            <ac:spMk id="2" creationId="{7D48F368-F70C-E892-7105-72FC82EF191C}"/>
          </ac:spMkLst>
        </pc:spChg>
      </pc:sldChg>
      <pc:sldChg chg="modSp new">
        <pc:chgData name="davidwilliamevans@hotmail.com" userId="S::urn:spo:guest#davidwilliamevans@hotmail.com::" providerId="AD" clId="Web-{AB08B5E0-D2A4-0BF8-B037-580015BA349B}" dt="2026-04-13T15:10:25.812" v="75" actId="20577"/>
        <pc:sldMkLst>
          <pc:docMk/>
          <pc:sldMk cId="51138352" sldId="321"/>
        </pc:sldMkLst>
        <pc:spChg chg="mod">
          <ac:chgData name="davidwilliamevans@hotmail.com" userId="S::urn:spo:guest#davidwilliamevans@hotmail.com::" providerId="AD" clId="Web-{AB08B5E0-D2A4-0BF8-B037-580015BA349B}" dt="2026-04-13T15:10:25.812" v="75" actId="20577"/>
          <ac:spMkLst>
            <pc:docMk/>
            <pc:sldMk cId="51138352" sldId="321"/>
            <ac:spMk id="2" creationId="{82664DB3-A55F-D010-87E3-4DC4D8613644}"/>
          </ac:spMkLst>
        </pc:spChg>
      </pc:sldChg>
      <pc:sldMasterChg chg="addSldLayout">
        <pc:chgData name="davidwilliamevans@hotmail.com" userId="S::urn:spo:guest#davidwilliamevans@hotmail.com::" providerId="AD" clId="Web-{AB08B5E0-D2A4-0BF8-B037-580015BA349B}" dt="2026-04-13T15:09:33.729" v="1"/>
        <pc:sldMasterMkLst>
          <pc:docMk/>
          <pc:sldMasterMk cId="0" sldId="2147483648"/>
        </pc:sldMasterMkLst>
        <pc:sldLayoutChg chg="add replId">
          <pc:chgData name="davidwilliamevans@hotmail.com" userId="S::urn:spo:guest#davidwilliamevans@hotmail.com::" providerId="AD" clId="Web-{AB08B5E0-D2A4-0BF8-B037-580015BA349B}" dt="2026-04-13T15:09:32.979" v="0"/>
          <pc:sldLayoutMkLst>
            <pc:docMk/>
            <pc:sldMasterMk cId="0" sldId="2147483648"/>
            <pc:sldLayoutMk cId="2390993909" sldId="2147483670"/>
          </pc:sldLayoutMkLst>
        </pc:sldLayoutChg>
        <pc:sldLayoutChg chg="add">
          <pc:chgData name="davidwilliamevans@hotmail.com" userId="S::urn:spo:guest#davidwilliamevans@hotmail.com::" providerId="AD" clId="Web-{AB08B5E0-D2A4-0BF8-B037-580015BA349B}" dt="2026-04-13T15:09:33.729" v="1"/>
          <pc:sldLayoutMkLst>
            <pc:docMk/>
            <pc:sldMasterMk cId="0" sldId="2147483648"/>
            <pc:sldLayoutMk cId="1124713973" sldId="2147483671"/>
          </pc:sldLayoutMkLst>
        </pc:sldLayoutChg>
      </pc:sldMasterChg>
    </pc:docChg>
  </pc:docChgLst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12T15:11:48.646" v="589" actId="1038"/>
      <pc:docMkLst>
        <pc:docMk/>
      </pc:docMkLst>
      <pc:sldChg chg="modSp mod">
        <pc:chgData name="Orla Condon" userId="62ca7181-df71-4740-a21a-4649c658ad3a" providerId="ADAL" clId="{9CA04E6F-9B24-452A-BDA3-5D96B223031B}" dt="2026-05-12T15:11:48.646" v="589" actId="1038"/>
        <pc:sldMkLst>
          <pc:docMk/>
          <pc:sldMk cId="1740713487" sldId="259"/>
        </pc:sldMkLst>
        <pc:spChg chg="mod">
          <ac:chgData name="Orla Condon" userId="62ca7181-df71-4740-a21a-4649c658ad3a" providerId="ADAL" clId="{9CA04E6F-9B24-452A-BDA3-5D96B223031B}" dt="2026-05-12T14:52:05.551" v="6"/>
          <ac:spMkLst>
            <pc:docMk/>
            <pc:sldMk cId="1740713487" sldId="25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3:32.814" v="114"/>
          <ac:spMkLst>
            <pc:docMk/>
            <pc:sldMk cId="1740713487" sldId="259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5:07.860" v="209" actId="208"/>
          <ac:spMkLst>
            <pc:docMk/>
            <pc:sldMk cId="1740713487" sldId="259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11:48.646" v="589" actId="1038"/>
          <ac:spMkLst>
            <pc:docMk/>
            <pc:sldMk cId="1740713487" sldId="259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11:43.574" v="571" actId="1038"/>
          <ac:spMkLst>
            <pc:docMk/>
            <pc:sldMk cId="1740713487" sldId="259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4:54:57.763" v="207" actId="1076"/>
          <ac:picMkLst>
            <pc:docMk/>
            <pc:sldMk cId="1740713487" sldId="259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11:48.646" v="589" actId="1038"/>
          <ac:picMkLst>
            <pc:docMk/>
            <pc:sldMk cId="1740713487" sldId="259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11:43.574" v="571" actId="1038"/>
          <ac:picMkLst>
            <pc:docMk/>
            <pc:sldMk cId="1740713487" sldId="259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4:57:09.394" v="235" actId="208"/>
        <pc:sldMkLst>
          <pc:docMk/>
          <pc:sldMk cId="137751495" sldId="264"/>
        </pc:sldMkLst>
        <pc:spChg chg="mod">
          <ac:chgData name="Orla Condon" userId="62ca7181-df71-4740-a21a-4649c658ad3a" providerId="ADAL" clId="{9CA04E6F-9B24-452A-BDA3-5D96B223031B}" dt="2026-05-12T14:52:16.591" v="22"/>
          <ac:spMkLst>
            <pc:docMk/>
            <pc:sldMk cId="137751495" sldId="26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7:09.394" v="235" actId="208"/>
          <ac:spMkLst>
            <pc:docMk/>
            <pc:sldMk cId="137751495" sldId="264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7:09.394" v="235" actId="208"/>
          <ac:spMkLst>
            <pc:docMk/>
            <pc:sldMk cId="137751495" sldId="264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7:09.394" v="235" actId="208"/>
          <ac:spMkLst>
            <pc:docMk/>
            <pc:sldMk cId="137751495" sldId="264"/>
            <ac:spMk id="14" creationId="{106069CC-596F-40F7-B407-E3EDE0F10CE3}"/>
          </ac:spMkLst>
        </pc:spChg>
        <pc:picChg chg="mod">
          <ac:chgData name="Orla Condon" userId="62ca7181-df71-4740-a21a-4649c658ad3a" providerId="ADAL" clId="{9CA04E6F-9B24-452A-BDA3-5D96B223031B}" dt="2026-05-12T14:53:46.157" v="130"/>
          <ac:picMkLst>
            <pc:docMk/>
            <pc:sldMk cId="137751495" sldId="264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6:59.161" v="232" actId="1076"/>
          <ac:picMkLst>
            <pc:docMk/>
            <pc:sldMk cId="137751495" sldId="264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7:01.403" v="233" actId="1076"/>
          <ac:picMkLst>
            <pc:docMk/>
            <pc:sldMk cId="137751495" sldId="264"/>
            <ac:picMk id="13" creationId="{C508E8E1-ED40-4265-A00A-E9B31DA00945}"/>
          </ac:picMkLst>
        </pc:picChg>
      </pc:sldChg>
      <pc:sldChg chg="modSp mod">
        <pc:chgData name="Orla Condon" userId="62ca7181-df71-4740-a21a-4649c658ad3a" providerId="ADAL" clId="{9CA04E6F-9B24-452A-BDA3-5D96B223031B}" dt="2026-05-12T14:55:49.568" v="221" actId="1076"/>
        <pc:sldMkLst>
          <pc:docMk/>
          <pc:sldMk cId="1588065558" sldId="283"/>
        </pc:sldMkLst>
        <pc:spChg chg="mod">
          <ac:chgData name="Orla Condon" userId="62ca7181-df71-4740-a21a-4649c658ad3a" providerId="ADAL" clId="{9CA04E6F-9B24-452A-BDA3-5D96B223031B}" dt="2026-05-12T14:52:08.128" v="10"/>
          <ac:spMkLst>
            <pc:docMk/>
            <pc:sldMk cId="1588065558" sldId="28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5:35.892" v="215" actId="208"/>
          <ac:spMkLst>
            <pc:docMk/>
            <pc:sldMk cId="1588065558" sldId="283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5:49.568" v="221" actId="1076"/>
          <ac:spMkLst>
            <pc:docMk/>
            <pc:sldMk cId="1588065558" sldId="283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5:35.892" v="215" actId="208"/>
          <ac:spMkLst>
            <pc:docMk/>
            <pc:sldMk cId="1588065558" sldId="283"/>
            <ac:spMk id="1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4:55:27.737" v="213" actId="11530"/>
          <ac:picMkLst>
            <pc:docMk/>
            <pc:sldMk cId="1588065558" sldId="283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5:27.737" v="213" actId="11530"/>
          <ac:picMkLst>
            <pc:docMk/>
            <pc:sldMk cId="1588065558" sldId="283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5:27.737" v="213" actId="11530"/>
          <ac:picMkLst>
            <pc:docMk/>
            <pc:sldMk cId="1588065558" sldId="283"/>
            <ac:picMk id="9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4:56:14.879" v="228" actId="208"/>
        <pc:sldMkLst>
          <pc:docMk/>
          <pc:sldMk cId="729400041" sldId="284"/>
        </pc:sldMkLst>
        <pc:spChg chg="mod">
          <ac:chgData name="Orla Condon" userId="62ca7181-df71-4740-a21a-4649c658ad3a" providerId="ADAL" clId="{9CA04E6F-9B24-452A-BDA3-5D96B223031B}" dt="2026-05-12T14:52:11.010" v="14"/>
          <ac:spMkLst>
            <pc:docMk/>
            <pc:sldMk cId="729400041" sldId="28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6:14.879" v="228" actId="208"/>
          <ac:spMkLst>
            <pc:docMk/>
            <pc:sldMk cId="729400041" sldId="284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6:14.879" v="228" actId="208"/>
          <ac:spMkLst>
            <pc:docMk/>
            <pc:sldMk cId="729400041" sldId="284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6:14.879" v="228" actId="208"/>
          <ac:spMkLst>
            <pc:docMk/>
            <pc:sldMk cId="729400041" sldId="284"/>
            <ac:spMk id="15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4:55:58.734" v="223" actId="1076"/>
          <ac:picMkLst>
            <pc:docMk/>
            <pc:sldMk cId="729400041" sldId="284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6:02.189" v="224" actId="1076"/>
          <ac:picMkLst>
            <pc:docMk/>
            <pc:sldMk cId="729400041" sldId="284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6:06.588" v="226" actId="1076"/>
          <ac:picMkLst>
            <pc:docMk/>
            <pc:sldMk cId="729400041" sldId="284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6:04.339" v="225" actId="1076"/>
          <ac:picMkLst>
            <pc:docMk/>
            <pc:sldMk cId="729400041" sldId="284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3:39.268" v="122"/>
          <ac:picMkLst>
            <pc:docMk/>
            <pc:sldMk cId="729400041" sldId="284"/>
            <ac:picMk id="1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5:54.687" v="222" actId="1076"/>
          <ac:picMkLst>
            <pc:docMk/>
            <pc:sldMk cId="729400041" sldId="284"/>
            <ac:picMk id="17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5:07:23.933" v="451" actId="1076"/>
        <pc:sldMkLst>
          <pc:docMk/>
          <pc:sldMk cId="272870481" sldId="287"/>
        </pc:sldMkLst>
        <pc:spChg chg="mod">
          <ac:chgData name="Orla Condon" userId="62ca7181-df71-4740-a21a-4649c658ad3a" providerId="ADAL" clId="{9CA04E6F-9B24-452A-BDA3-5D96B223031B}" dt="2026-05-12T14:52:54.862" v="74"/>
          <ac:spMkLst>
            <pc:docMk/>
            <pc:sldMk cId="272870481" sldId="28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4:21.520" v="172"/>
          <ac:spMkLst>
            <pc:docMk/>
            <pc:sldMk cId="272870481" sldId="287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7:23.933" v="451" actId="1076"/>
          <ac:spMkLst>
            <pc:docMk/>
            <pc:sldMk cId="272870481" sldId="287"/>
            <ac:spMk id="4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7:11.077" v="450" actId="1076"/>
          <ac:picMkLst>
            <pc:docMk/>
            <pc:sldMk cId="272870481" sldId="287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23.933" v="451" actId="1076"/>
          <ac:picMkLst>
            <pc:docMk/>
            <pc:sldMk cId="272870481" sldId="287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11.077" v="450" actId="1076"/>
          <ac:picMkLst>
            <pc:docMk/>
            <pc:sldMk cId="272870481" sldId="287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11.077" v="450" actId="1076"/>
          <ac:picMkLst>
            <pc:docMk/>
            <pc:sldMk cId="272870481" sldId="287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23.933" v="451" actId="1076"/>
          <ac:picMkLst>
            <pc:docMk/>
            <pc:sldMk cId="272870481" sldId="287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11.077" v="450" actId="1076"/>
          <ac:picMkLst>
            <pc:docMk/>
            <pc:sldMk cId="272870481" sldId="287"/>
            <ac:picMk id="1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11.077" v="450" actId="1076"/>
          <ac:picMkLst>
            <pc:docMk/>
            <pc:sldMk cId="272870481" sldId="287"/>
            <ac:picMk id="11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23.933" v="451" actId="1076"/>
          <ac:picMkLst>
            <pc:docMk/>
            <pc:sldMk cId="272870481" sldId="287"/>
            <ac:picMk id="12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23.933" v="451" actId="1076"/>
          <ac:picMkLst>
            <pc:docMk/>
            <pc:sldMk cId="272870481" sldId="287"/>
            <ac:picMk id="1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23.933" v="451" actId="1076"/>
          <ac:picMkLst>
            <pc:docMk/>
            <pc:sldMk cId="272870481" sldId="287"/>
            <ac:picMk id="1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23.933" v="451" actId="1076"/>
          <ac:picMkLst>
            <pc:docMk/>
            <pc:sldMk cId="272870481" sldId="287"/>
            <ac:picMk id="16" creationId="{DBB41EE3-94B3-4832-B597-817CC59FE8F6}"/>
          </ac:picMkLst>
        </pc:picChg>
      </pc:sldChg>
      <pc:sldChg chg="modSp mod">
        <pc:chgData name="Orla Condon" userId="62ca7181-df71-4740-a21a-4649c658ad3a" providerId="ADAL" clId="{9CA04E6F-9B24-452A-BDA3-5D96B223031B}" dt="2026-05-12T15:06:16.421" v="424" actId="1036"/>
        <pc:sldMkLst>
          <pc:docMk/>
          <pc:sldMk cId="2568820395" sldId="295"/>
        </pc:sldMkLst>
        <pc:spChg chg="mod">
          <ac:chgData name="Orla Condon" userId="62ca7181-df71-4740-a21a-4649c658ad3a" providerId="ADAL" clId="{9CA04E6F-9B24-452A-BDA3-5D96B223031B}" dt="2026-05-12T14:52:49.799" v="66"/>
          <ac:spMkLst>
            <pc:docMk/>
            <pc:sldMk cId="2568820395" sldId="29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6:16.421" v="424" actId="1036"/>
          <ac:spMkLst>
            <pc:docMk/>
            <pc:sldMk cId="2568820395" sldId="295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6:16.421" v="424" actId="1036"/>
          <ac:spMkLst>
            <pc:docMk/>
            <pc:sldMk cId="2568820395" sldId="295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6:16.421" v="424" actId="1036"/>
          <ac:spMkLst>
            <pc:docMk/>
            <pc:sldMk cId="2568820395" sldId="295"/>
            <ac:spMk id="1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6:04.102" v="398" actId="11530"/>
          <ac:picMkLst>
            <pc:docMk/>
            <pc:sldMk cId="2568820395" sldId="295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6:04.102" v="398" actId="11530"/>
          <ac:picMkLst>
            <pc:docMk/>
            <pc:sldMk cId="2568820395" sldId="295"/>
            <ac:picMk id="8" creationId="{6DB42666-2D10-4B0F-B8FD-815113C6FC36}"/>
          </ac:picMkLst>
        </pc:picChg>
        <pc:picChg chg="mod">
          <ac:chgData name="Orla Condon" userId="62ca7181-df71-4740-a21a-4649c658ad3a" providerId="ADAL" clId="{9CA04E6F-9B24-452A-BDA3-5D96B223031B}" dt="2026-05-12T15:06:04.102" v="398" actId="11530"/>
          <ac:picMkLst>
            <pc:docMk/>
            <pc:sldMk cId="2568820395" sldId="295"/>
            <ac:picMk id="13" creationId="{CCEB76E1-D5D1-4DE0-A8E2-5E561CCB23B2}"/>
          </ac:picMkLst>
        </pc:picChg>
      </pc:sldChg>
      <pc:sldChg chg="modSp mod">
        <pc:chgData name="Orla Condon" userId="62ca7181-df71-4740-a21a-4649c658ad3a" providerId="ADAL" clId="{9CA04E6F-9B24-452A-BDA3-5D96B223031B}" dt="2026-05-12T15:05:46.239" v="395" actId="1076"/>
        <pc:sldMkLst>
          <pc:docMk/>
          <pc:sldMk cId="1139696552" sldId="296"/>
        </pc:sldMkLst>
        <pc:spChg chg="mod">
          <ac:chgData name="Orla Condon" userId="62ca7181-df71-4740-a21a-4649c658ad3a" providerId="ADAL" clId="{9CA04E6F-9B24-452A-BDA3-5D96B223031B}" dt="2026-05-12T14:52:47.202" v="62"/>
          <ac:spMkLst>
            <pc:docMk/>
            <pc:sldMk cId="1139696552" sldId="29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5:34.942" v="393" actId="208"/>
          <ac:spMkLst>
            <pc:docMk/>
            <pc:sldMk cId="1139696552" sldId="296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5:34.942" v="393" actId="208"/>
          <ac:spMkLst>
            <pc:docMk/>
            <pc:sldMk cId="1139696552" sldId="296"/>
            <ac:spMk id="11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5:42.396" v="394" actId="11530"/>
          <ac:picMkLst>
            <pc:docMk/>
            <pc:sldMk cId="1139696552" sldId="296"/>
            <ac:picMk id="5" creationId="{12AE6133-3B61-46B8-8DAD-114F718EBD49}"/>
          </ac:picMkLst>
        </pc:picChg>
        <pc:picChg chg="mod">
          <ac:chgData name="Orla Condon" userId="62ca7181-df71-4740-a21a-4649c658ad3a" providerId="ADAL" clId="{9CA04E6F-9B24-452A-BDA3-5D96B223031B}" dt="2026-05-12T15:05:42.396" v="394" actId="11530"/>
          <ac:picMkLst>
            <pc:docMk/>
            <pc:sldMk cId="1139696552" sldId="296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5:46.239" v="395" actId="1076"/>
          <ac:picMkLst>
            <pc:docMk/>
            <pc:sldMk cId="1139696552" sldId="296"/>
            <ac:picMk id="9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5:09:33.968" v="516" actId="11530"/>
        <pc:sldMkLst>
          <pc:docMk/>
          <pc:sldMk cId="3868868832" sldId="297"/>
        </pc:sldMkLst>
        <pc:spChg chg="mod">
          <ac:chgData name="Orla Condon" userId="62ca7181-df71-4740-a21a-4649c658ad3a" providerId="ADAL" clId="{9CA04E6F-9B24-452A-BDA3-5D96B223031B}" dt="2026-05-12T14:53:09.722" v="94"/>
          <ac:spMkLst>
            <pc:docMk/>
            <pc:sldMk cId="3868868832" sldId="29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9:27.401" v="515" actId="208"/>
          <ac:spMkLst>
            <pc:docMk/>
            <pc:sldMk cId="3868868832" sldId="297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9:27.401" v="515" actId="208"/>
          <ac:spMkLst>
            <pc:docMk/>
            <pc:sldMk cId="3868868832" sldId="297"/>
            <ac:spMk id="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9:33.968" v="516" actId="11530"/>
          <ac:picMkLst>
            <pc:docMk/>
            <pc:sldMk cId="3868868832" sldId="297"/>
            <ac:picMk id="9" creationId="{A3842891-A2D0-47AB-B9E2-F44B96205792}"/>
          </ac:picMkLst>
        </pc:picChg>
        <pc:picChg chg="mod">
          <ac:chgData name="Orla Condon" userId="62ca7181-df71-4740-a21a-4649c658ad3a" providerId="ADAL" clId="{9CA04E6F-9B24-452A-BDA3-5D96B223031B}" dt="2026-05-12T15:09:33.968" v="516" actId="11530"/>
          <ac:picMkLst>
            <pc:docMk/>
            <pc:sldMk cId="3868868832" sldId="297"/>
            <ac:picMk id="11" creationId="{6F03CCFD-C102-4AAD-A44E-F47882FC648D}"/>
          </ac:picMkLst>
        </pc:picChg>
      </pc:sldChg>
      <pc:sldChg chg="modSp mod">
        <pc:chgData name="Orla Condon" userId="62ca7181-df71-4740-a21a-4649c658ad3a" providerId="ADAL" clId="{9CA04E6F-9B24-452A-BDA3-5D96B223031B}" dt="2026-05-12T14:56:52.423" v="231" actId="208"/>
        <pc:sldMkLst>
          <pc:docMk/>
          <pc:sldMk cId="1290876317" sldId="301"/>
        </pc:sldMkLst>
        <pc:spChg chg="mod">
          <ac:chgData name="Orla Condon" userId="62ca7181-df71-4740-a21a-4649c658ad3a" providerId="ADAL" clId="{9CA04E6F-9B24-452A-BDA3-5D96B223031B}" dt="2026-05-12T14:52:13.745" v="18"/>
          <ac:spMkLst>
            <pc:docMk/>
            <pc:sldMk cId="1290876317" sldId="301"/>
            <ac:spMk id="2" creationId="{4D2093E8-16B3-4396-97FA-5BA14B95D36A}"/>
          </ac:spMkLst>
        </pc:spChg>
        <pc:spChg chg="mod">
          <ac:chgData name="Orla Condon" userId="62ca7181-df71-4740-a21a-4649c658ad3a" providerId="ADAL" clId="{9CA04E6F-9B24-452A-BDA3-5D96B223031B}" dt="2026-05-12T14:53:43.069" v="126"/>
          <ac:spMkLst>
            <pc:docMk/>
            <pc:sldMk cId="1290876317" sldId="301"/>
            <ac:spMk id="4" creationId="{8EE9F25E-F723-474C-80FA-EF29EC1C21F1}"/>
          </ac:spMkLst>
        </pc:spChg>
        <pc:spChg chg="mod">
          <ac:chgData name="Orla Condon" userId="62ca7181-df71-4740-a21a-4649c658ad3a" providerId="ADAL" clId="{9CA04E6F-9B24-452A-BDA3-5D96B223031B}" dt="2026-05-12T14:56:52.423" v="231" actId="208"/>
          <ac:spMkLst>
            <pc:docMk/>
            <pc:sldMk cId="1290876317" sldId="301"/>
            <ac:spMk id="5" creationId="{D4B9453E-D682-4816-9D68-C4EF957076C6}"/>
          </ac:spMkLst>
        </pc:spChg>
        <pc:spChg chg="mod">
          <ac:chgData name="Orla Condon" userId="62ca7181-df71-4740-a21a-4649c658ad3a" providerId="ADAL" clId="{9CA04E6F-9B24-452A-BDA3-5D96B223031B}" dt="2026-05-12T14:56:52.423" v="231" actId="208"/>
          <ac:spMkLst>
            <pc:docMk/>
            <pc:sldMk cId="1290876317" sldId="301"/>
            <ac:spMk id="6" creationId="{6895B2CC-CB66-4D0D-BB50-20C96A0E4A67}"/>
          </ac:spMkLst>
        </pc:spChg>
        <pc:picChg chg="mod">
          <ac:chgData name="Orla Condon" userId="62ca7181-df71-4740-a21a-4649c658ad3a" providerId="ADAL" clId="{9CA04E6F-9B24-452A-BDA3-5D96B223031B}" dt="2026-05-12T14:56:46.259" v="230" actId="1076"/>
          <ac:picMkLst>
            <pc:docMk/>
            <pc:sldMk cId="1290876317" sldId="301"/>
            <ac:picMk id="7" creationId="{C8042212-C6A3-4335-8398-6CAEA23674D3}"/>
          </ac:picMkLst>
        </pc:picChg>
        <pc:picChg chg="mod">
          <ac:chgData name="Orla Condon" userId="62ca7181-df71-4740-a21a-4649c658ad3a" providerId="ADAL" clId="{9CA04E6F-9B24-452A-BDA3-5D96B223031B}" dt="2026-05-12T14:56:41.147" v="229" actId="1076"/>
          <ac:picMkLst>
            <pc:docMk/>
            <pc:sldMk cId="1290876317" sldId="301"/>
            <ac:picMk id="27" creationId="{6424C520-7852-49E3-B254-0859DD6E5F32}"/>
          </ac:picMkLst>
        </pc:picChg>
        <pc:picChg chg="mod">
          <ac:chgData name="Orla Condon" userId="62ca7181-df71-4740-a21a-4649c658ad3a" providerId="ADAL" clId="{9CA04E6F-9B24-452A-BDA3-5D96B223031B}" dt="2026-05-12T14:56:41.147" v="229" actId="1076"/>
          <ac:picMkLst>
            <pc:docMk/>
            <pc:sldMk cId="1290876317" sldId="301"/>
            <ac:picMk id="28" creationId="{823E686B-6D8E-45DE-B5A6-7BE5B3D8889B}"/>
          </ac:picMkLst>
        </pc:picChg>
        <pc:picChg chg="mod">
          <ac:chgData name="Orla Condon" userId="62ca7181-df71-4740-a21a-4649c658ad3a" providerId="ADAL" clId="{9CA04E6F-9B24-452A-BDA3-5D96B223031B}" dt="2026-05-12T14:56:41.147" v="229" actId="1076"/>
          <ac:picMkLst>
            <pc:docMk/>
            <pc:sldMk cId="1290876317" sldId="301"/>
            <ac:picMk id="29" creationId="{B17E5FD8-DBFD-47FF-AB5D-DBA67B48DBBB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5:02:33.440" v="280" actId="14100"/>
        <pc:sldMkLst>
          <pc:docMk/>
          <pc:sldMk cId="1311913932" sldId="302"/>
        </pc:sldMkLst>
        <pc:spChg chg="mod">
          <ac:chgData name="Orla Condon" userId="62ca7181-df71-4740-a21a-4649c658ad3a" providerId="ADAL" clId="{9CA04E6F-9B24-452A-BDA3-5D96B223031B}" dt="2026-05-12T14:52:19.054" v="26"/>
          <ac:spMkLst>
            <pc:docMk/>
            <pc:sldMk cId="1311913932" sldId="30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3:48.864" v="134"/>
          <ac:spMkLst>
            <pc:docMk/>
            <pc:sldMk cId="1311913932" sldId="302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1:04.785" v="260" actId="207"/>
          <ac:spMkLst>
            <pc:docMk/>
            <pc:sldMk cId="1311913932" sldId="302"/>
            <ac:spMk id="9" creationId="{1D4DF066-F30A-416D-B13C-C8F940ED7EE4}"/>
          </ac:spMkLst>
        </pc:spChg>
        <pc:spChg chg="mod">
          <ac:chgData name="Orla Condon" userId="62ca7181-df71-4740-a21a-4649c658ad3a" providerId="ADAL" clId="{9CA04E6F-9B24-452A-BDA3-5D96B223031B}" dt="2026-05-12T15:01:25.400" v="267" actId="14100"/>
          <ac:spMkLst>
            <pc:docMk/>
            <pc:sldMk cId="1311913932" sldId="302"/>
            <ac:spMk id="10" creationId="{255BE361-8FDA-4829-8654-380541C6DA26}"/>
          </ac:spMkLst>
        </pc:spChg>
        <pc:spChg chg="mod">
          <ac:chgData name="Orla Condon" userId="62ca7181-df71-4740-a21a-4649c658ad3a" providerId="ADAL" clId="{9CA04E6F-9B24-452A-BDA3-5D96B223031B}" dt="2026-05-12T15:01:45.946" v="270" actId="2711"/>
          <ac:spMkLst>
            <pc:docMk/>
            <pc:sldMk cId="1311913932" sldId="302"/>
            <ac:spMk id="11" creationId="{2052CCEC-2B86-4057-B166-7B1AF18615D7}"/>
          </ac:spMkLst>
        </pc:spChg>
        <pc:spChg chg="mod">
          <ac:chgData name="Orla Condon" userId="62ca7181-df71-4740-a21a-4649c658ad3a" providerId="ADAL" clId="{9CA04E6F-9B24-452A-BDA3-5D96B223031B}" dt="2026-05-12T15:02:05.041" v="275" actId="2711"/>
          <ac:spMkLst>
            <pc:docMk/>
            <pc:sldMk cId="1311913932" sldId="302"/>
            <ac:spMk id="12" creationId="{F9BFAF47-002C-4D9F-93E3-E1DD4672E25E}"/>
          </ac:spMkLst>
        </pc:spChg>
        <pc:spChg chg="mod ord">
          <ac:chgData name="Orla Condon" userId="62ca7181-df71-4740-a21a-4649c658ad3a" providerId="ADAL" clId="{9CA04E6F-9B24-452A-BDA3-5D96B223031B}" dt="2026-05-12T15:00:19.893" v="253" actId="207"/>
          <ac:spMkLst>
            <pc:docMk/>
            <pc:sldMk cId="1311913932" sldId="302"/>
            <ac:spMk id="13" creationId="{F8F5880F-3155-4DB4-9664-221C531DEFBF}"/>
          </ac:spMkLst>
        </pc:spChg>
        <pc:spChg chg="mod ord">
          <ac:chgData name="Orla Condon" userId="62ca7181-df71-4740-a21a-4649c658ad3a" providerId="ADAL" clId="{9CA04E6F-9B24-452A-BDA3-5D96B223031B}" dt="2026-05-12T15:01:23.208" v="266" actId="14100"/>
          <ac:spMkLst>
            <pc:docMk/>
            <pc:sldMk cId="1311913932" sldId="302"/>
            <ac:spMk id="14" creationId="{0D2FB01C-528D-4791-883E-6044B24134D0}"/>
          </ac:spMkLst>
        </pc:spChg>
        <pc:spChg chg="mod">
          <ac:chgData name="Orla Condon" userId="62ca7181-df71-4740-a21a-4649c658ad3a" providerId="ADAL" clId="{9CA04E6F-9B24-452A-BDA3-5D96B223031B}" dt="2026-05-12T15:02:20.638" v="279" actId="207"/>
          <ac:spMkLst>
            <pc:docMk/>
            <pc:sldMk cId="1311913932" sldId="302"/>
            <ac:spMk id="15" creationId="{3FFBEA92-536F-4617-9972-DDD4DBC36C6A}"/>
          </ac:spMkLst>
        </pc:spChg>
        <pc:picChg chg="add mod">
          <ac:chgData name="Orla Condon" userId="62ca7181-df71-4740-a21a-4649c658ad3a" providerId="ADAL" clId="{9CA04E6F-9B24-452A-BDA3-5D96B223031B}" dt="2026-05-12T15:02:33.440" v="280" actId="14100"/>
          <ac:picMkLst>
            <pc:docMk/>
            <pc:sldMk cId="1311913932" sldId="302"/>
            <ac:picMk id="5" creationId="{B74BC075-965B-FD7B-7DF1-D27663233227}"/>
          </ac:picMkLst>
        </pc:picChg>
        <pc:picChg chg="mod">
          <ac:chgData name="Orla Condon" userId="62ca7181-df71-4740-a21a-4649c658ad3a" providerId="ADAL" clId="{9CA04E6F-9B24-452A-BDA3-5D96B223031B}" dt="2026-05-12T15:00:48.007" v="256" actId="14100"/>
          <ac:picMkLst>
            <pc:docMk/>
            <pc:sldMk cId="1311913932" sldId="302"/>
            <ac:picMk id="6" creationId="{00000000-0000-0000-0000-000000000000}"/>
          </ac:picMkLst>
        </pc:picChg>
        <pc:picChg chg="del mod">
          <ac:chgData name="Orla Condon" userId="62ca7181-df71-4740-a21a-4649c658ad3a" providerId="ADAL" clId="{9CA04E6F-9B24-452A-BDA3-5D96B223031B}" dt="2026-05-12T14:59:12.020" v="239" actId="478"/>
          <ac:picMkLst>
            <pc:docMk/>
            <pc:sldMk cId="1311913932" sldId="302"/>
            <ac:picMk id="7" creationId="{61D69A7C-B3E6-4605-AD9A-05830517775C}"/>
          </ac:picMkLst>
        </pc:picChg>
      </pc:sldChg>
      <pc:sldChg chg="modSp mod">
        <pc:chgData name="Orla Condon" userId="62ca7181-df71-4740-a21a-4649c658ad3a" providerId="ADAL" clId="{9CA04E6F-9B24-452A-BDA3-5D96B223031B}" dt="2026-05-12T15:02:57.134" v="286" actId="11530"/>
        <pc:sldMkLst>
          <pc:docMk/>
          <pc:sldMk cId="2855783224" sldId="303"/>
        </pc:sldMkLst>
        <pc:spChg chg="mod">
          <ac:chgData name="Orla Condon" userId="62ca7181-df71-4740-a21a-4649c658ad3a" providerId="ADAL" clId="{9CA04E6F-9B24-452A-BDA3-5D96B223031B}" dt="2026-05-12T14:52:22.010" v="30"/>
          <ac:spMkLst>
            <pc:docMk/>
            <pc:sldMk cId="2855783224" sldId="30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2:43.737" v="283" actId="208"/>
          <ac:spMkLst>
            <pc:docMk/>
            <pc:sldMk cId="2855783224" sldId="303"/>
            <ac:spMk id="11" creationId="{EF698DEE-D687-45F9-99B0-506E3BC1487C}"/>
          </ac:spMkLst>
        </pc:spChg>
        <pc:spChg chg="mod">
          <ac:chgData name="Orla Condon" userId="62ca7181-df71-4740-a21a-4649c658ad3a" providerId="ADAL" clId="{9CA04E6F-9B24-452A-BDA3-5D96B223031B}" dt="2026-05-12T15:02:43.737" v="283" actId="208"/>
          <ac:spMkLst>
            <pc:docMk/>
            <pc:sldMk cId="2855783224" sldId="303"/>
            <ac:spMk id="16" creationId="{C582FF16-5B91-43BC-9AA8-37F2FEB19813}"/>
          </ac:spMkLst>
        </pc:spChg>
        <pc:picChg chg="mod">
          <ac:chgData name="Orla Condon" userId="62ca7181-df71-4740-a21a-4649c658ad3a" providerId="ADAL" clId="{9CA04E6F-9B24-452A-BDA3-5D96B223031B}" dt="2026-05-12T15:02:50.535" v="284" actId="1076"/>
          <ac:picMkLst>
            <pc:docMk/>
            <pc:sldMk cId="2855783224" sldId="303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2:57.134" v="286" actId="11530"/>
          <ac:picMkLst>
            <pc:docMk/>
            <pc:sldMk cId="2855783224" sldId="303"/>
            <ac:picMk id="9" creationId="{B6F9C657-E79B-4A53-B359-9AC020550986}"/>
          </ac:picMkLst>
        </pc:picChg>
        <pc:picChg chg="mod">
          <ac:chgData name="Orla Condon" userId="62ca7181-df71-4740-a21a-4649c658ad3a" providerId="ADAL" clId="{9CA04E6F-9B24-452A-BDA3-5D96B223031B}" dt="2026-05-12T15:02:51.639" v="285" actId="1076"/>
          <ac:picMkLst>
            <pc:docMk/>
            <pc:sldMk cId="2855783224" sldId="303"/>
            <ac:picMk id="307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4:53:51.484" v="136"/>
          <ac:picMkLst>
            <pc:docMk/>
            <pc:sldMk cId="2855783224" sldId="303"/>
            <ac:picMk id="307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2:37.893" v="281" actId="1076"/>
          <ac:picMkLst>
            <pc:docMk/>
            <pc:sldMk cId="2855783224" sldId="303"/>
            <ac:picMk id="307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5:03:50.511" v="300" actId="14100"/>
        <pc:sldMkLst>
          <pc:docMk/>
          <pc:sldMk cId="329613349" sldId="304"/>
        </pc:sldMkLst>
        <pc:spChg chg="mod">
          <ac:chgData name="Orla Condon" userId="62ca7181-df71-4740-a21a-4649c658ad3a" providerId="ADAL" clId="{9CA04E6F-9B24-452A-BDA3-5D96B223031B}" dt="2026-05-12T14:52:26.057" v="34"/>
          <ac:spMkLst>
            <pc:docMk/>
            <pc:sldMk cId="329613349" sldId="30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3:50.511" v="300" actId="14100"/>
          <ac:spMkLst>
            <pc:docMk/>
            <pc:sldMk cId="329613349" sldId="304"/>
            <ac:spMk id="10" creationId="{998514F1-9BBA-44CA-AEC6-375043086F92}"/>
          </ac:spMkLst>
        </pc:spChg>
        <pc:spChg chg="mod">
          <ac:chgData name="Orla Condon" userId="62ca7181-df71-4740-a21a-4649c658ad3a" providerId="ADAL" clId="{9CA04E6F-9B24-452A-BDA3-5D96B223031B}" dt="2026-05-12T15:03:50.511" v="300" actId="14100"/>
          <ac:spMkLst>
            <pc:docMk/>
            <pc:sldMk cId="329613349" sldId="304"/>
            <ac:spMk id="13" creationId="{BB6728CB-25EA-430D-A014-701F884ABA33}"/>
          </ac:spMkLst>
        </pc:spChg>
        <pc:picChg chg="mod">
          <ac:chgData name="Orla Condon" userId="62ca7181-df71-4740-a21a-4649c658ad3a" providerId="ADAL" clId="{9CA04E6F-9B24-452A-BDA3-5D96B223031B}" dt="2026-05-12T15:03:20.229" v="292" actId="1076"/>
          <ac:picMkLst>
            <pc:docMk/>
            <pc:sldMk cId="329613349" sldId="304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3:34.480" v="297" actId="1076"/>
          <ac:picMkLst>
            <pc:docMk/>
            <pc:sldMk cId="329613349" sldId="304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3:38.263" v="298" actId="11530"/>
          <ac:picMkLst>
            <pc:docMk/>
            <pc:sldMk cId="329613349" sldId="304"/>
            <ac:picMk id="9" creationId="{4D55E156-43AE-45B7-B9DD-FCA95CC2D93F}"/>
          </ac:picMkLst>
        </pc:picChg>
        <pc:picChg chg="mod">
          <ac:chgData name="Orla Condon" userId="62ca7181-df71-4740-a21a-4649c658ad3a" providerId="ADAL" clId="{9CA04E6F-9B24-452A-BDA3-5D96B223031B}" dt="2026-05-12T15:03:21.621" v="293" actId="1076"/>
          <ac:picMkLst>
            <pc:docMk/>
            <pc:sldMk cId="329613349" sldId="304"/>
            <ac:picMk id="205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3:22.895" v="294" actId="1076"/>
          <ac:picMkLst>
            <pc:docMk/>
            <pc:sldMk cId="329613349" sldId="304"/>
            <ac:picMk id="2051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5:03:16.319" v="291" actId="1076"/>
        <pc:sldMkLst>
          <pc:docMk/>
          <pc:sldMk cId="2288316757" sldId="305"/>
        </pc:sldMkLst>
        <pc:spChg chg="mod">
          <ac:chgData name="Orla Condon" userId="62ca7181-df71-4740-a21a-4649c658ad3a" providerId="ADAL" clId="{9CA04E6F-9B24-452A-BDA3-5D96B223031B}" dt="2026-05-12T14:52:29.059" v="38"/>
          <ac:spMkLst>
            <pc:docMk/>
            <pc:sldMk cId="2288316757" sldId="30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3:09.863" v="289" actId="208"/>
          <ac:spMkLst>
            <pc:docMk/>
            <pc:sldMk cId="2288316757" sldId="305"/>
            <ac:spMk id="6" creationId="{CB960FFE-0DE2-4456-8B80-B443043B8146}"/>
          </ac:spMkLst>
        </pc:spChg>
        <pc:picChg chg="mod">
          <ac:chgData name="Orla Condon" userId="62ca7181-df71-4740-a21a-4649c658ad3a" providerId="ADAL" clId="{9CA04E6F-9B24-452A-BDA3-5D96B223031B}" dt="2026-05-12T15:03:04.662" v="287" actId="1076"/>
          <ac:picMkLst>
            <pc:docMk/>
            <pc:sldMk cId="2288316757" sldId="305"/>
            <ac:picMk id="5" creationId="{4C2DEADC-20E6-43FB-A7FB-E0F1BAB38050}"/>
          </ac:picMkLst>
        </pc:picChg>
        <pc:picChg chg="mod">
          <ac:chgData name="Orla Condon" userId="62ca7181-df71-4740-a21a-4649c658ad3a" providerId="ADAL" clId="{9CA04E6F-9B24-452A-BDA3-5D96B223031B}" dt="2026-05-12T15:03:16.319" v="291" actId="1076"/>
          <ac:picMkLst>
            <pc:docMk/>
            <pc:sldMk cId="2288316757" sldId="305"/>
            <ac:picMk id="9" creationId="{E0328347-4B8F-47C9-AF0E-50E254F2460A}"/>
          </ac:picMkLst>
        </pc:picChg>
      </pc:sldChg>
      <pc:sldChg chg="modSp mod">
        <pc:chgData name="Orla Condon" userId="62ca7181-df71-4740-a21a-4649c658ad3a" providerId="ADAL" clId="{9CA04E6F-9B24-452A-BDA3-5D96B223031B}" dt="2026-05-12T15:04:01.207" v="303" actId="1076"/>
        <pc:sldMkLst>
          <pc:docMk/>
          <pc:sldMk cId="2747288936" sldId="306"/>
        </pc:sldMkLst>
        <pc:spChg chg="mod">
          <ac:chgData name="Orla Condon" userId="62ca7181-df71-4740-a21a-4649c658ad3a" providerId="ADAL" clId="{9CA04E6F-9B24-452A-BDA3-5D96B223031B}" dt="2026-05-12T14:52:32.559" v="42"/>
          <ac:spMkLst>
            <pc:docMk/>
            <pc:sldMk cId="2747288936" sldId="30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3:58.615" v="148"/>
          <ac:spMkLst>
            <pc:docMk/>
            <pc:sldMk cId="2747288936" sldId="306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3:59.456" v="302" actId="1076"/>
          <ac:picMkLst>
            <pc:docMk/>
            <pc:sldMk cId="2747288936" sldId="306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3:58.319" v="301" actId="1076"/>
          <ac:picMkLst>
            <pc:docMk/>
            <pc:sldMk cId="2747288936" sldId="306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4:01.207" v="303" actId="1076"/>
          <ac:picMkLst>
            <pc:docMk/>
            <pc:sldMk cId="2747288936" sldId="306"/>
            <ac:picMk id="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5:11:29.341" v="545" actId="14100"/>
        <pc:sldMkLst>
          <pc:docMk/>
          <pc:sldMk cId="2089918380" sldId="307"/>
        </pc:sldMkLst>
        <pc:spChg chg="mod">
          <ac:chgData name="Orla Condon" userId="62ca7181-df71-4740-a21a-4649c658ad3a" providerId="ADAL" clId="{9CA04E6F-9B24-452A-BDA3-5D96B223031B}" dt="2026-05-12T14:52:35.119" v="46"/>
          <ac:spMkLst>
            <pc:docMk/>
            <pc:sldMk cId="2089918380" sldId="30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4:01.753" v="152"/>
          <ac:spMkLst>
            <pc:docMk/>
            <pc:sldMk cId="2089918380" sldId="307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11:29.341" v="545" actId="14100"/>
          <ac:picMkLst>
            <pc:docMk/>
            <pc:sldMk cId="2089918380" sldId="307"/>
            <ac:picMk id="6" creationId="{A0539736-A288-4C73-A54C-31DDA5DA4BBA}"/>
          </ac:picMkLst>
        </pc:picChg>
      </pc:sldChg>
      <pc:sldChg chg="modSp mod">
        <pc:chgData name="Orla Condon" userId="62ca7181-df71-4740-a21a-4649c658ad3a" providerId="ADAL" clId="{9CA04E6F-9B24-452A-BDA3-5D96B223031B}" dt="2026-05-12T15:04:25.352" v="333" actId="1035"/>
        <pc:sldMkLst>
          <pc:docMk/>
          <pc:sldMk cId="1551755424" sldId="308"/>
        </pc:sldMkLst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1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4:25.352" v="333" actId="1035"/>
          <ac:spMkLst>
            <pc:docMk/>
            <pc:sldMk cId="1551755424" sldId="308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2:38.168" v="50"/>
          <ac:spMkLst>
            <pc:docMk/>
            <pc:sldMk cId="1551755424" sldId="308"/>
            <ac:spMk id="18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12T14:54:08.440" v="156"/>
        <pc:sldMkLst>
          <pc:docMk/>
          <pc:sldMk cId="585899342" sldId="309"/>
        </pc:sldMkLst>
        <pc:spChg chg="mod">
          <ac:chgData name="Orla Condon" userId="62ca7181-df71-4740-a21a-4649c658ad3a" providerId="ADAL" clId="{9CA04E6F-9B24-452A-BDA3-5D96B223031B}" dt="2026-05-12T14:52:41.451" v="54"/>
          <ac:spMkLst>
            <pc:docMk/>
            <pc:sldMk cId="585899342" sldId="309"/>
            <ac:spMk id="2" creationId="{CCE02FD2-AF66-4F77-887F-6D3D532DCA97}"/>
          </ac:spMkLst>
        </pc:spChg>
        <pc:spChg chg="mod">
          <ac:chgData name="Orla Condon" userId="62ca7181-df71-4740-a21a-4649c658ad3a" providerId="ADAL" clId="{9CA04E6F-9B24-452A-BDA3-5D96B223031B}" dt="2026-05-12T14:54:08.440" v="156"/>
          <ac:spMkLst>
            <pc:docMk/>
            <pc:sldMk cId="585899342" sldId="309"/>
            <ac:spMk id="7" creationId="{7A9234DB-D7E1-40DD-9EBC-717011D62B85}"/>
          </ac:spMkLst>
        </pc:spChg>
      </pc:sldChg>
      <pc:sldChg chg="modSp mod">
        <pc:chgData name="Orla Condon" userId="62ca7181-df71-4740-a21a-4649c658ad3a" providerId="ADAL" clId="{9CA04E6F-9B24-452A-BDA3-5D96B223031B}" dt="2026-05-12T15:05:21.978" v="391" actId="208"/>
        <pc:sldMkLst>
          <pc:docMk/>
          <pc:sldMk cId="3490495265" sldId="310"/>
        </pc:sldMkLst>
        <pc:spChg chg="mod">
          <ac:chgData name="Orla Condon" userId="62ca7181-df71-4740-a21a-4649c658ad3a" providerId="ADAL" clId="{9CA04E6F-9B24-452A-BDA3-5D96B223031B}" dt="2026-05-12T14:52:44.255" v="58"/>
          <ac:spMkLst>
            <pc:docMk/>
            <pc:sldMk cId="3490495265" sldId="31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5:21.978" v="391" actId="208"/>
          <ac:spMkLst>
            <pc:docMk/>
            <pc:sldMk cId="3490495265" sldId="310"/>
            <ac:spMk id="13" creationId="{B7BEBE2B-0FDE-47B9-BF41-513082081A2E}"/>
          </ac:spMkLst>
        </pc:spChg>
        <pc:picChg chg="mod">
          <ac:chgData name="Orla Condon" userId="62ca7181-df71-4740-a21a-4649c658ad3a" providerId="ADAL" clId="{9CA04E6F-9B24-452A-BDA3-5D96B223031B}" dt="2026-05-12T15:05:15.111" v="366" actId="1037"/>
          <ac:picMkLst>
            <pc:docMk/>
            <pc:sldMk cId="3490495265" sldId="310"/>
            <ac:picMk id="4" creationId="{B0E6A33C-68E5-44D5-AFD9-45C4E104E532}"/>
          </ac:picMkLst>
        </pc:picChg>
        <pc:picChg chg="mod">
          <ac:chgData name="Orla Condon" userId="62ca7181-df71-4740-a21a-4649c658ad3a" providerId="ADAL" clId="{9CA04E6F-9B24-452A-BDA3-5D96B223031B}" dt="2026-05-12T15:04:50.238" v="338" actId="14100"/>
          <ac:picMkLst>
            <pc:docMk/>
            <pc:sldMk cId="3490495265" sldId="310"/>
            <ac:picMk id="6" creationId="{15CDA082-7655-40B3-B8F8-FDA0550EED3D}"/>
          </ac:picMkLst>
        </pc:picChg>
        <pc:picChg chg="mod">
          <ac:chgData name="Orla Condon" userId="62ca7181-df71-4740-a21a-4649c658ad3a" providerId="ADAL" clId="{9CA04E6F-9B24-452A-BDA3-5D96B223031B}" dt="2026-05-12T15:05:09.092" v="359" actId="1037"/>
          <ac:picMkLst>
            <pc:docMk/>
            <pc:sldMk cId="3490495265" sldId="310"/>
            <ac:picMk id="10" creationId="{61290F13-16B1-4D4C-8AF9-E49E143530FE}"/>
          </ac:picMkLst>
        </pc:picChg>
      </pc:sldChg>
      <pc:sldChg chg="modSp mod">
        <pc:chgData name="Orla Condon" userId="62ca7181-df71-4740-a21a-4649c658ad3a" providerId="ADAL" clId="{9CA04E6F-9B24-452A-BDA3-5D96B223031B}" dt="2026-05-12T15:07:03.025" v="449" actId="11530"/>
        <pc:sldMkLst>
          <pc:docMk/>
          <pc:sldMk cId="2736300888" sldId="311"/>
        </pc:sldMkLst>
        <pc:spChg chg="mod">
          <ac:chgData name="Orla Condon" userId="62ca7181-df71-4740-a21a-4649c658ad3a" providerId="ADAL" clId="{9CA04E6F-9B24-452A-BDA3-5D96B223031B}" dt="2026-05-12T14:52:52.367" v="70"/>
          <ac:spMkLst>
            <pc:docMk/>
            <pc:sldMk cId="2736300888" sldId="31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4:16.579" v="168"/>
          <ac:spMkLst>
            <pc:docMk/>
            <pc:sldMk cId="2736300888" sldId="311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6:49.477" v="446" actId="1038"/>
          <ac:spMkLst>
            <pc:docMk/>
            <pc:sldMk cId="2736300888" sldId="311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6:45.205" v="443" actId="1036"/>
          <ac:spMkLst>
            <pc:docMk/>
            <pc:sldMk cId="2736300888" sldId="311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6:39.189" v="438" actId="1076"/>
          <ac:picMkLst>
            <pc:docMk/>
            <pc:sldMk cId="2736300888" sldId="311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03.025" v="449" actId="11530"/>
          <ac:picMkLst>
            <pc:docMk/>
            <pc:sldMk cId="2736300888" sldId="311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6:59.334" v="448" actId="11530"/>
          <ac:picMkLst>
            <pc:docMk/>
            <pc:sldMk cId="2736300888" sldId="311"/>
            <ac:picMk id="7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5:07:38.788" v="454" actId="14100"/>
        <pc:sldMkLst>
          <pc:docMk/>
          <pc:sldMk cId="3232406744" sldId="312"/>
        </pc:sldMkLst>
        <pc:spChg chg="mod">
          <ac:chgData name="Orla Condon" userId="62ca7181-df71-4740-a21a-4649c658ad3a" providerId="ADAL" clId="{9CA04E6F-9B24-452A-BDA3-5D96B223031B}" dt="2026-05-12T14:52:57.574" v="78"/>
          <ac:spMkLst>
            <pc:docMk/>
            <pc:sldMk cId="3232406744" sldId="312"/>
            <ac:spMk id="2" creationId="{468A12B0-DF0E-4FCC-B60E-2B328BA67612}"/>
          </ac:spMkLst>
        </pc:spChg>
        <pc:picChg chg="mod">
          <ac:chgData name="Orla Condon" userId="62ca7181-df71-4740-a21a-4649c658ad3a" providerId="ADAL" clId="{9CA04E6F-9B24-452A-BDA3-5D96B223031B}" dt="2026-05-12T15:07:38.788" v="454" actId="14100"/>
          <ac:picMkLst>
            <pc:docMk/>
            <pc:sldMk cId="3232406744" sldId="312"/>
            <ac:picMk id="5" creationId="{CE8B7AE5-C881-4475-BA4A-9BF48039B0BF}"/>
          </ac:picMkLst>
        </pc:picChg>
      </pc:sldChg>
      <pc:sldChg chg="modSp mod">
        <pc:chgData name="Orla Condon" userId="62ca7181-df71-4740-a21a-4649c658ad3a" providerId="ADAL" clId="{9CA04E6F-9B24-452A-BDA3-5D96B223031B}" dt="2026-05-12T15:08:12.758" v="498" actId="1035"/>
        <pc:sldMkLst>
          <pc:docMk/>
          <pc:sldMk cId="436735459" sldId="313"/>
        </pc:sldMkLst>
        <pc:spChg chg="mod">
          <ac:chgData name="Orla Condon" userId="62ca7181-df71-4740-a21a-4649c658ad3a" providerId="ADAL" clId="{9CA04E6F-9B24-452A-BDA3-5D96B223031B}" dt="2026-05-12T14:52:59.503" v="82"/>
          <ac:spMkLst>
            <pc:docMk/>
            <pc:sldMk cId="436735459" sldId="31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4:27.815" v="180"/>
          <ac:spMkLst>
            <pc:docMk/>
            <pc:sldMk cId="436735459" sldId="313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8:12.758" v="498" actId="1035"/>
          <ac:spMkLst>
            <pc:docMk/>
            <pc:sldMk cId="436735459" sldId="313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8:12.758" v="498" actId="1035"/>
          <ac:spMkLst>
            <pc:docMk/>
            <pc:sldMk cId="436735459" sldId="313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7:47.167" v="457" actId="1076"/>
          <ac:spMkLst>
            <pc:docMk/>
            <pc:sldMk cId="436735459" sldId="313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7:43.102" v="455" actId="1076"/>
          <ac:picMkLst>
            <pc:docMk/>
            <pc:sldMk cId="436735459" sldId="313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7:45.116" v="456" actId="1076"/>
          <ac:picMkLst>
            <pc:docMk/>
            <pc:sldMk cId="436735459" sldId="313"/>
            <ac:picMk id="11" creationId="{40246B97-9566-48F6-9FE1-4D25C0C53EC5}"/>
          </ac:picMkLst>
        </pc:picChg>
        <pc:picChg chg="mod">
          <ac:chgData name="Orla Condon" userId="62ca7181-df71-4740-a21a-4649c658ad3a" providerId="ADAL" clId="{9CA04E6F-9B24-452A-BDA3-5D96B223031B}" dt="2026-05-12T15:07:49.004" v="458" actId="1076"/>
          <ac:picMkLst>
            <pc:docMk/>
            <pc:sldMk cId="436735459" sldId="313"/>
            <ac:picMk id="12" creationId="{44F1FE05-4D2B-47FE-A535-0B01457863DA}"/>
          </ac:picMkLst>
        </pc:picChg>
      </pc:sldChg>
      <pc:sldChg chg="modSp mod">
        <pc:chgData name="Orla Condon" userId="62ca7181-df71-4740-a21a-4649c658ad3a" providerId="ADAL" clId="{9CA04E6F-9B24-452A-BDA3-5D96B223031B}" dt="2026-05-12T15:08:38.651" v="504" actId="11530"/>
        <pc:sldMkLst>
          <pc:docMk/>
          <pc:sldMk cId="1680190701" sldId="314"/>
        </pc:sldMkLst>
        <pc:spChg chg="mod">
          <ac:chgData name="Orla Condon" userId="62ca7181-df71-4740-a21a-4649c658ad3a" providerId="ADAL" clId="{9CA04E6F-9B24-452A-BDA3-5D96B223031B}" dt="2026-05-12T14:53:02.864" v="86"/>
          <ac:spMkLst>
            <pc:docMk/>
            <pc:sldMk cId="1680190701" sldId="31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54:30.355" v="184"/>
          <ac:spMkLst>
            <pc:docMk/>
            <pc:sldMk cId="1680190701" sldId="314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8:30.381" v="503" actId="208"/>
          <ac:spMkLst>
            <pc:docMk/>
            <pc:sldMk cId="1680190701" sldId="314"/>
            <ac:spMk id="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8:38.651" v="504" actId="11530"/>
          <ac:picMkLst>
            <pc:docMk/>
            <pc:sldMk cId="1680190701" sldId="314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8:38.651" v="504" actId="11530"/>
          <ac:picMkLst>
            <pc:docMk/>
            <pc:sldMk cId="1680190701" sldId="314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08:38.651" v="504" actId="11530"/>
          <ac:picMkLst>
            <pc:docMk/>
            <pc:sldMk cId="1680190701" sldId="314"/>
            <ac:picMk id="10" creationId="{80E2DCA0-CBCC-4D12-B610-5BC035E12654}"/>
          </ac:picMkLst>
        </pc:picChg>
      </pc:sldChg>
      <pc:sldChg chg="modSp mod">
        <pc:chgData name="Orla Condon" userId="62ca7181-df71-4740-a21a-4649c658ad3a" providerId="ADAL" clId="{9CA04E6F-9B24-452A-BDA3-5D96B223031B}" dt="2026-05-12T15:09:08.508" v="510" actId="1076"/>
        <pc:sldMkLst>
          <pc:docMk/>
          <pc:sldMk cId="4206050817" sldId="315"/>
        </pc:sldMkLst>
        <pc:spChg chg="mod">
          <ac:chgData name="Orla Condon" userId="62ca7181-df71-4740-a21a-4649c658ad3a" providerId="ADAL" clId="{9CA04E6F-9B24-452A-BDA3-5D96B223031B}" dt="2026-05-12T14:53:05.412" v="90"/>
          <ac:spMkLst>
            <pc:docMk/>
            <pc:sldMk cId="4206050817" sldId="31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9:00.414" v="508" actId="208"/>
          <ac:spMkLst>
            <pc:docMk/>
            <pc:sldMk cId="4206050817" sldId="315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09:00.414" v="508" actId="208"/>
          <ac:spMkLst>
            <pc:docMk/>
            <pc:sldMk cId="4206050817" sldId="315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09:08.508" v="510" actId="1076"/>
          <ac:picMkLst>
            <pc:docMk/>
            <pc:sldMk cId="4206050817" sldId="315"/>
            <ac:picMk id="8" creationId="{AF53AF05-BE8F-4907-8595-6EAAB36D9FCA}"/>
          </ac:picMkLst>
        </pc:picChg>
        <pc:picChg chg="mod">
          <ac:chgData name="Orla Condon" userId="62ca7181-df71-4740-a21a-4649c658ad3a" providerId="ADAL" clId="{9CA04E6F-9B24-452A-BDA3-5D96B223031B}" dt="2026-05-12T15:08:48.253" v="505" actId="1076"/>
          <ac:picMkLst>
            <pc:docMk/>
            <pc:sldMk cId="4206050817" sldId="315"/>
            <ac:picMk id="11" creationId="{90779D31-5F5F-477D-9492-D094475D31DF}"/>
          </ac:picMkLst>
        </pc:picChg>
      </pc:sldChg>
      <pc:sldChg chg="modSp mod">
        <pc:chgData name="Orla Condon" userId="62ca7181-df71-4740-a21a-4649c658ad3a" providerId="ADAL" clId="{9CA04E6F-9B24-452A-BDA3-5D96B223031B}" dt="2026-05-12T15:10:23.583" v="518" actId="11530"/>
        <pc:sldMkLst>
          <pc:docMk/>
          <pc:sldMk cId="3001775361" sldId="316"/>
        </pc:sldMkLst>
        <pc:spChg chg="mod">
          <ac:chgData name="Orla Condon" userId="62ca7181-df71-4740-a21a-4649c658ad3a" providerId="ADAL" clId="{9CA04E6F-9B24-452A-BDA3-5D96B223031B}" dt="2026-05-12T14:53:12.703" v="98"/>
          <ac:spMkLst>
            <pc:docMk/>
            <pc:sldMk cId="3001775361" sldId="316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10:23.583" v="518" actId="11530"/>
          <ac:picMkLst>
            <pc:docMk/>
            <pc:sldMk cId="3001775361" sldId="316"/>
            <ac:picMk id="9" creationId="{4DF60A87-5026-4C02-AE49-59BEB1DA9919}"/>
          </ac:picMkLst>
        </pc:picChg>
      </pc:sldChg>
      <pc:sldChg chg="modSp mod">
        <pc:chgData name="Orla Condon" userId="62ca7181-df71-4740-a21a-4649c658ad3a" providerId="ADAL" clId="{9CA04E6F-9B24-452A-BDA3-5D96B223031B}" dt="2026-05-12T15:10:57.744" v="529" actId="11530"/>
        <pc:sldMkLst>
          <pc:docMk/>
          <pc:sldMk cId="61239980" sldId="317"/>
        </pc:sldMkLst>
        <pc:spChg chg="mod">
          <ac:chgData name="Orla Condon" userId="62ca7181-df71-4740-a21a-4649c658ad3a" providerId="ADAL" clId="{9CA04E6F-9B24-452A-BDA3-5D96B223031B}" dt="2026-05-12T14:53:15.489" v="102"/>
          <ac:spMkLst>
            <pc:docMk/>
            <pc:sldMk cId="61239980" sldId="31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10:48.799" v="527" actId="208"/>
          <ac:spMkLst>
            <pc:docMk/>
            <pc:sldMk cId="61239980" sldId="317"/>
            <ac:spMk id="9" creationId="{409EDD24-BB6F-4E7F-ADC2-7217D115C13B}"/>
          </ac:spMkLst>
        </pc:spChg>
        <pc:spChg chg="mod">
          <ac:chgData name="Orla Condon" userId="62ca7181-df71-4740-a21a-4649c658ad3a" providerId="ADAL" clId="{9CA04E6F-9B24-452A-BDA3-5D96B223031B}" dt="2026-05-12T15:10:48.799" v="527" actId="208"/>
          <ac:spMkLst>
            <pc:docMk/>
            <pc:sldMk cId="61239980" sldId="317"/>
            <ac:spMk id="12" creationId="{E4C7FB67-98C0-4A5B-8ABA-A4B9489F7272}"/>
          </ac:spMkLst>
        </pc:spChg>
        <pc:spChg chg="mod">
          <ac:chgData name="Orla Condon" userId="62ca7181-df71-4740-a21a-4649c658ad3a" providerId="ADAL" clId="{9CA04E6F-9B24-452A-BDA3-5D96B223031B}" dt="2026-05-12T15:10:52.238" v="528" actId="14100"/>
          <ac:spMkLst>
            <pc:docMk/>
            <pc:sldMk cId="61239980" sldId="317"/>
            <ac:spMk id="13" creationId="{CC7A8FD6-CD30-4E78-928C-F43FDE29D36C}"/>
          </ac:spMkLst>
        </pc:spChg>
        <pc:picChg chg="mod">
          <ac:chgData name="Orla Condon" userId="62ca7181-df71-4740-a21a-4649c658ad3a" providerId="ADAL" clId="{9CA04E6F-9B24-452A-BDA3-5D96B223031B}" dt="2026-05-12T15:10:57.744" v="529" actId="11530"/>
          <ac:picMkLst>
            <pc:docMk/>
            <pc:sldMk cId="61239980" sldId="317"/>
            <ac:picMk id="6" creationId="{E111A36D-EBE5-4B08-A89B-EBD9BA7C64B8}"/>
          </ac:picMkLst>
        </pc:picChg>
        <pc:picChg chg="mod">
          <ac:chgData name="Orla Condon" userId="62ca7181-df71-4740-a21a-4649c658ad3a" providerId="ADAL" clId="{9CA04E6F-9B24-452A-BDA3-5D96B223031B}" dt="2026-05-12T15:10:57.744" v="529" actId="11530"/>
          <ac:picMkLst>
            <pc:docMk/>
            <pc:sldMk cId="61239980" sldId="317"/>
            <ac:picMk id="8" creationId="{A458FBF4-8CA6-45C3-A862-B8F596C63810}"/>
          </ac:picMkLst>
        </pc:picChg>
        <pc:picChg chg="mod">
          <ac:chgData name="Orla Condon" userId="62ca7181-df71-4740-a21a-4649c658ad3a" providerId="ADAL" clId="{9CA04E6F-9B24-452A-BDA3-5D96B223031B}" dt="2026-05-12T14:54:41.372" v="200"/>
          <ac:picMkLst>
            <pc:docMk/>
            <pc:sldMk cId="61239980" sldId="317"/>
            <ac:picMk id="11" creationId="{7861B94C-8DDD-4C10-8569-2E40984F585F}"/>
          </ac:picMkLst>
        </pc:picChg>
      </pc:sldChg>
      <pc:sldChg chg="modSp mod">
        <pc:chgData name="Orla Condon" userId="62ca7181-df71-4740-a21a-4649c658ad3a" providerId="ADAL" clId="{9CA04E6F-9B24-452A-BDA3-5D96B223031B}" dt="2026-05-12T15:11:09.929" v="541" actId="11530"/>
        <pc:sldMkLst>
          <pc:docMk/>
          <pc:sldMk cId="1157170141" sldId="318"/>
        </pc:sldMkLst>
        <pc:spChg chg="mod">
          <ac:chgData name="Orla Condon" userId="62ca7181-df71-4740-a21a-4649c658ad3a" providerId="ADAL" clId="{9CA04E6F-9B24-452A-BDA3-5D96B223031B}" dt="2026-05-12T14:53:18.535" v="106"/>
          <ac:spMkLst>
            <pc:docMk/>
            <pc:sldMk cId="1157170141" sldId="318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5:11:09.929" v="541" actId="11530"/>
          <ac:picMkLst>
            <pc:docMk/>
            <pc:sldMk cId="1157170141" sldId="318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5:11:20.748" v="544" actId="1076"/>
        <pc:sldMkLst>
          <pc:docMk/>
          <pc:sldMk cId="668764894" sldId="319"/>
        </pc:sldMkLst>
        <pc:spChg chg="mod">
          <ac:chgData name="Orla Condon" userId="62ca7181-df71-4740-a21a-4649c658ad3a" providerId="ADAL" clId="{9CA04E6F-9B24-452A-BDA3-5D96B223031B}" dt="2026-05-12T14:53:20.661" v="110"/>
          <ac:spMkLst>
            <pc:docMk/>
            <pc:sldMk cId="668764894" sldId="31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5:11:20.748" v="544" actId="1076"/>
          <ac:spMkLst>
            <pc:docMk/>
            <pc:sldMk cId="668764894" sldId="319"/>
            <ac:spMk id="11" creationId="{AD8136D2-408C-4085-A621-F40042A7BDC8}"/>
          </ac:spMkLst>
        </pc:spChg>
        <pc:picChg chg="mod">
          <ac:chgData name="Orla Condon" userId="62ca7181-df71-4740-a21a-4649c658ad3a" providerId="ADAL" clId="{9CA04E6F-9B24-452A-BDA3-5D96B223031B}" dt="2026-05-12T14:54:45.416" v="204"/>
          <ac:picMkLst>
            <pc:docMk/>
            <pc:sldMk cId="668764894" sldId="319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2T15:11:18.229" v="543" actId="11530"/>
          <ac:picMkLst>
            <pc:docMk/>
            <pc:sldMk cId="668764894" sldId="319"/>
            <ac:picMk id="8" creationId="{BAE1316A-3F30-428B-901C-99BCCB8489AA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4:51:40.672" v="1" actId="931"/>
        <pc:sldMkLst>
          <pc:docMk/>
          <pc:sldMk cId="2607742357" sldId="320"/>
        </pc:sldMkLst>
        <pc:spChg chg="del">
          <ac:chgData name="Orla Condon" userId="62ca7181-df71-4740-a21a-4649c658ad3a" providerId="ADAL" clId="{9CA04E6F-9B24-452A-BDA3-5D96B223031B}" dt="2026-05-12T14:51:40.672" v="1" actId="931"/>
          <ac:spMkLst>
            <pc:docMk/>
            <pc:sldMk cId="2607742357" sldId="320"/>
            <ac:spMk id="3" creationId="{8316D3C5-3318-1FA6-66F4-8F38CFF64FBC}"/>
          </ac:spMkLst>
        </pc:spChg>
        <pc:picChg chg="add mod ord">
          <ac:chgData name="Orla Condon" userId="62ca7181-df71-4740-a21a-4649c658ad3a" providerId="ADAL" clId="{9CA04E6F-9B24-452A-BDA3-5D96B223031B}" dt="2026-05-12T14:51:40.672" v="1" actId="931"/>
          <ac:picMkLst>
            <pc:docMk/>
            <pc:sldMk cId="2607742357" sldId="320"/>
            <ac:picMk id="5" creationId="{56B3C830-7DB4-AB80-A0C9-D8DB3E72606D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4:51:51.084" v="2" actId="931"/>
        <pc:sldMkLst>
          <pc:docMk/>
          <pc:sldMk cId="51138352" sldId="321"/>
        </pc:sldMkLst>
        <pc:spChg chg="del">
          <ac:chgData name="Orla Condon" userId="62ca7181-df71-4740-a21a-4649c658ad3a" providerId="ADAL" clId="{9CA04E6F-9B24-452A-BDA3-5D96B223031B}" dt="2026-05-12T14:51:51.084" v="2" actId="931"/>
          <ac:spMkLst>
            <pc:docMk/>
            <pc:sldMk cId="51138352" sldId="321"/>
            <ac:spMk id="3" creationId="{B5323212-ABFB-910D-6310-44554B16F4F6}"/>
          </ac:spMkLst>
        </pc:spChg>
        <pc:picChg chg="add mod ord">
          <ac:chgData name="Orla Condon" userId="62ca7181-df71-4740-a21a-4649c658ad3a" providerId="ADAL" clId="{9CA04E6F-9B24-452A-BDA3-5D96B223031B}" dt="2026-05-12T14:51:51.084" v="2" actId="931"/>
          <ac:picMkLst>
            <pc:docMk/>
            <pc:sldMk cId="51138352" sldId="321"/>
            <ac:picMk id="5" creationId="{1676E373-C076-636D-5DF3-10A1813036B5}"/>
          </ac:picMkLst>
        </pc:picChg>
      </pc:sldChg>
      <pc:sldChg chg="new del">
        <pc:chgData name="Orla Condon" userId="62ca7181-df71-4740-a21a-4649c658ad3a" providerId="ADAL" clId="{9CA04E6F-9B24-452A-BDA3-5D96B223031B}" dt="2026-05-12T15:11:33.383" v="546" actId="47"/>
        <pc:sldMkLst>
          <pc:docMk/>
          <pc:sldMk cId="4000959158" sldId="32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9099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12471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youtu.be/irpjMM4ktlQ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eg"/><Relationship Id="rId11" Type="http://schemas.openxmlformats.org/officeDocument/2006/relationships/image" Target="../media/image71.png"/><Relationship Id="rId5" Type="http://schemas.openxmlformats.org/officeDocument/2006/relationships/image" Target="../media/image65.jpeg"/><Relationship Id="rId10" Type="http://schemas.openxmlformats.org/officeDocument/2006/relationships/image" Target="../media/image70.pn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48F368-F70C-E892-7105-72FC82EF19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hygiene and safety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6B3C830-7DB4-AB80-A0C9-D8DB3E7260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0" r="2987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4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Storing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751797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Store food in the right place.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2" t="8583" r="9664" b="4607"/>
          <a:stretch/>
        </p:blipFill>
        <p:spPr bwMode="auto">
          <a:xfrm>
            <a:off x="1837294" y="3548511"/>
            <a:ext cx="2241755" cy="4360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24" b="3988"/>
          <a:stretch/>
        </p:blipFill>
        <p:spPr bwMode="auto">
          <a:xfrm>
            <a:off x="6823525" y="3483609"/>
            <a:ext cx="2352366" cy="4360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207975" y="8169692"/>
            <a:ext cx="341850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Cupboard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76776" y="8169692"/>
            <a:ext cx="341850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Fridge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0942" y="3513618"/>
            <a:ext cx="2267562" cy="439506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579587" y="8191316"/>
            <a:ext cx="341850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Freezer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What should be stored in a cupboard?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4692666" cy="2769239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0002" y="2717161"/>
            <a:ext cx="4641309" cy="3611040"/>
          </a:xfrm>
          <a:prstGeom prst="round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4682" y="2717161"/>
            <a:ext cx="4150793" cy="2891145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99749" y="6522659"/>
            <a:ext cx="3899580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Dried pasta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3112041" y="6608088"/>
            <a:ext cx="4367201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Canned vegetables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255895" y="6617791"/>
            <a:ext cx="3899580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Breakfast cereals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06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8071" y="3495674"/>
            <a:ext cx="2869445" cy="1701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What should be stored in the fridge?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41527" y="6675068"/>
            <a:ext cx="3899580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Milk and cheese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091069" y="6672684"/>
            <a:ext cx="4665077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Vegetables and fruit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3725084" y="6672684"/>
            <a:ext cx="341850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Fish and meat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1317" y="3604435"/>
            <a:ext cx="2311106" cy="183241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2402675" cy="36069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5746" y="3250840"/>
            <a:ext cx="2285388" cy="21912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11520" y="3495674"/>
            <a:ext cx="2791313" cy="20572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1063" y="3704285"/>
            <a:ext cx="2031959" cy="184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0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093E8-16B3-4396-97FA-5BA14B95D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Where in the fridge?</a:t>
            </a:r>
          </a:p>
        </p:txBody>
      </p:sp>
      <p:sp>
        <p:nvSpPr>
          <p:cNvPr id="4" name="Rounded Rectangle 12">
            <a:extLst>
              <a:ext uri="{FF2B5EF4-FFF2-40B4-BE49-F238E27FC236}">
                <a16:creationId xmlns:a16="http://schemas.microsoft.com/office/drawing/2014/main" id="{8EE9F25E-F723-474C-80FA-EF29EC1C21F1}"/>
              </a:ext>
            </a:extLst>
          </p:cNvPr>
          <p:cNvSpPr/>
          <p:nvPr/>
        </p:nvSpPr>
        <p:spPr>
          <a:xfrm>
            <a:off x="1066689" y="2717161"/>
            <a:ext cx="3899580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Top/middle shelf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D4B9453E-D682-4816-9D68-C4EF957076C6}"/>
              </a:ext>
            </a:extLst>
          </p:cNvPr>
          <p:cNvSpPr/>
          <p:nvPr/>
        </p:nvSpPr>
        <p:spPr>
          <a:xfrm>
            <a:off x="12524322" y="4521171"/>
            <a:ext cx="3899580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Bottom shelf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6895B2CC-CB66-4D0D-BB50-20C96A0E4A67}"/>
              </a:ext>
            </a:extLst>
          </p:cNvPr>
          <p:cNvSpPr/>
          <p:nvPr/>
        </p:nvSpPr>
        <p:spPr>
          <a:xfrm>
            <a:off x="6544055" y="8784962"/>
            <a:ext cx="3899580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Salad drawer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42212-C6A3-4335-8398-6CAEA23674D3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24" b="3988"/>
          <a:stretch/>
        </p:blipFill>
        <p:spPr bwMode="auto">
          <a:xfrm>
            <a:off x="7477172" y="2899762"/>
            <a:ext cx="2352366" cy="4360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AutoShape 86">
            <a:extLst>
              <a:ext uri="{FF2B5EF4-FFF2-40B4-BE49-F238E27FC236}">
                <a16:creationId xmlns:a16="http://schemas.microsoft.com/office/drawing/2014/main" id="{C7DD2DCE-920D-48B9-8315-E8AFF7EF7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130" y="3921140"/>
            <a:ext cx="2159795" cy="431006"/>
          </a:xfrm>
          <a:prstGeom prst="rightArrow">
            <a:avLst>
              <a:gd name="adj1" fmla="val 50000"/>
              <a:gd name="adj2" fmla="val 125277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9" name="AutoShape 86">
            <a:extLst>
              <a:ext uri="{FF2B5EF4-FFF2-40B4-BE49-F238E27FC236}">
                <a16:creationId xmlns:a16="http://schemas.microsoft.com/office/drawing/2014/main" id="{640BDAB4-EA1D-440E-9262-7A18AFAC9DF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0048879" y="4841960"/>
            <a:ext cx="2159795" cy="431006"/>
          </a:xfrm>
          <a:prstGeom prst="rightArrow">
            <a:avLst>
              <a:gd name="adj1" fmla="val 50000"/>
              <a:gd name="adj2" fmla="val 125277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0" name="AutoShape 86">
            <a:extLst>
              <a:ext uri="{FF2B5EF4-FFF2-40B4-BE49-F238E27FC236}">
                <a16:creationId xmlns:a16="http://schemas.microsoft.com/office/drawing/2014/main" id="{6F78B181-5A76-47C9-861B-779A9A744B6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49054" y="7944572"/>
            <a:ext cx="889581" cy="431006"/>
          </a:xfrm>
          <a:prstGeom prst="rightArrow">
            <a:avLst>
              <a:gd name="adj1" fmla="val 50000"/>
              <a:gd name="adj2" fmla="val 125277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D9A67B-8002-4A34-9A1C-E0DF0E5CB3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1435" y="5430374"/>
            <a:ext cx="2140490" cy="15775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21E0DB-5F21-4ACB-BE22-17D472C4BF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4801" y="5513667"/>
            <a:ext cx="1502388" cy="13663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4E99E68-249D-489A-80AB-A5BBF2204F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9824" y="8506672"/>
            <a:ext cx="1985259" cy="1177238"/>
          </a:xfrm>
          <a:prstGeom prst="rect">
            <a:avLst/>
          </a:prstGeom>
        </p:spPr>
      </p:pic>
      <p:pic>
        <p:nvPicPr>
          <p:cNvPr id="22" name="Picture 21" descr="A green bell pepper&#10;&#10;Description automatically generated">
            <a:extLst>
              <a:ext uri="{FF2B5EF4-FFF2-40B4-BE49-F238E27FC236}">
                <a16:creationId xmlns:a16="http://schemas.microsoft.com/office/drawing/2014/main" id="{4BA6635D-9627-42F8-B9FA-9FA743C0CEE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7489" y="7110296"/>
            <a:ext cx="1071239" cy="13693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A66D40-7761-44AA-ABDB-E291F716719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9126" y="5466869"/>
            <a:ext cx="2006076" cy="1504557"/>
          </a:xfrm>
          <a:prstGeom prst="rect">
            <a:avLst/>
          </a:prstGeom>
        </p:spPr>
      </p:pic>
      <p:pic>
        <p:nvPicPr>
          <p:cNvPr id="25" name="Picture 24" descr="A close-up of a plant&#10;&#10;Description automatically generated with medium confidence">
            <a:extLst>
              <a:ext uri="{FF2B5EF4-FFF2-40B4-BE49-F238E27FC236}">
                <a16:creationId xmlns:a16="http://schemas.microsoft.com/office/drawing/2014/main" id="{9887D393-CB4F-4508-99EB-B40D3C1C460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330" y="6914084"/>
            <a:ext cx="2286000" cy="15270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8A993C1-BB50-4787-9DA4-2CF416C76C2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8684" y="8378939"/>
            <a:ext cx="1361052" cy="130497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424C520-7852-49E3-B254-0859DD6E5F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477" y="4269614"/>
            <a:ext cx="1472975" cy="22112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23E686B-6D8E-45DE-B5A6-7BE5B3D8889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5306" y="4897592"/>
            <a:ext cx="1056702" cy="837831"/>
          </a:xfrm>
          <a:prstGeom prst="rect">
            <a:avLst/>
          </a:prstGeom>
        </p:spPr>
      </p:pic>
      <p:pic>
        <p:nvPicPr>
          <p:cNvPr id="29" name="Picture 28" descr="A picture containing container, food, box, dish&#10;&#10;Description automatically generated">
            <a:extLst>
              <a:ext uri="{FF2B5EF4-FFF2-40B4-BE49-F238E27FC236}">
                <a16:creationId xmlns:a16="http://schemas.microsoft.com/office/drawing/2014/main" id="{B17E5FD8-DBFD-47FF-AB5D-DBA67B48DBB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5258" y="4702476"/>
            <a:ext cx="1662383" cy="130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7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What should be stored in the freezer?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93843" y="7064201"/>
            <a:ext cx="4592754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Frozen vegetables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99727" y="7032419"/>
            <a:ext cx="4592754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Ice cream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3462875" cy="35632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1814" y="2717161"/>
            <a:ext cx="1948580" cy="3808587"/>
          </a:xfrm>
          <a:prstGeom prst="rect">
            <a:avLst/>
          </a:prstGeom>
        </p:spPr>
      </p:pic>
      <p:pic>
        <p:nvPicPr>
          <p:cNvPr id="13" name="Picture 12" descr="A casserole dish with broccoli and cheese&#10;&#10;Description automatically generated with low confidence">
            <a:extLst>
              <a:ext uri="{FF2B5EF4-FFF2-40B4-BE49-F238E27FC236}">
                <a16:creationId xmlns:a16="http://schemas.microsoft.com/office/drawing/2014/main" id="{C508E8E1-ED40-4265-A00A-E9B31DA009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9692" y="3329300"/>
            <a:ext cx="4843103" cy="3196448"/>
          </a:xfrm>
          <a:prstGeom prst="rect">
            <a:avLst/>
          </a:prstGeom>
        </p:spPr>
      </p:pic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106069CC-596F-40F7-B407-E3EDE0F10CE3}"/>
              </a:ext>
            </a:extLst>
          </p:cNvPr>
          <p:cNvSpPr/>
          <p:nvPr/>
        </p:nvSpPr>
        <p:spPr>
          <a:xfrm>
            <a:off x="12789692" y="7040394"/>
            <a:ext cx="4592754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Frozen meals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Food labels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Food packaging shows information.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7931" y="3728741"/>
            <a:ext cx="3000262" cy="5397906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1D4DF066-F30A-416D-B13C-C8F940ED7EE4}"/>
              </a:ext>
            </a:extLst>
          </p:cNvPr>
          <p:cNvSpPr/>
          <p:nvPr/>
        </p:nvSpPr>
        <p:spPr>
          <a:xfrm>
            <a:off x="8067203" y="4020925"/>
            <a:ext cx="2889158" cy="516194"/>
          </a:xfrm>
          <a:prstGeom prst="wedgeRoundRectCallout">
            <a:avLst>
              <a:gd name="adj1" fmla="val 87712"/>
              <a:gd name="adj2" fmla="val -27253"/>
              <a:gd name="adj3" fmla="val 16667"/>
            </a:avLst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dirty="0">
                <a:solidFill>
                  <a:schemeClr val="bg1"/>
                </a:solidFill>
                <a:cs typeface="Arial" panose="020B0604020202020204" pitchFamily="34" charset="0"/>
              </a:rPr>
              <a:t>Ingredients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255BE361-8FDA-4829-8654-380541C6DA26}"/>
              </a:ext>
            </a:extLst>
          </p:cNvPr>
          <p:cNvSpPr/>
          <p:nvPr/>
        </p:nvSpPr>
        <p:spPr>
          <a:xfrm>
            <a:off x="8354814" y="5311383"/>
            <a:ext cx="3000262" cy="529499"/>
          </a:xfrm>
          <a:prstGeom prst="wedgeRoundRectCallout">
            <a:avLst>
              <a:gd name="adj1" fmla="val 87712"/>
              <a:gd name="adj2" fmla="val -27253"/>
              <a:gd name="adj3" fmla="val 16667"/>
            </a:avLst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dirty="0">
                <a:solidFill>
                  <a:schemeClr val="bg1"/>
                </a:solidFill>
                <a:cs typeface="Arial" panose="020B0604020202020204" pitchFamily="34" charset="0"/>
              </a:rPr>
              <a:t>Allergens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052CCEC-2B86-4057-B166-7B1AF18615D7}"/>
              </a:ext>
            </a:extLst>
          </p:cNvPr>
          <p:cNvSpPr/>
          <p:nvPr/>
        </p:nvSpPr>
        <p:spPr>
          <a:xfrm>
            <a:off x="8734097" y="7054667"/>
            <a:ext cx="2889158" cy="516194"/>
          </a:xfrm>
          <a:prstGeom prst="wedgeRoundRectCallout">
            <a:avLst>
              <a:gd name="adj1" fmla="val 87712"/>
              <a:gd name="adj2" fmla="val -27253"/>
              <a:gd name="adj3" fmla="val 16667"/>
            </a:avLst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dirty="0">
                <a:solidFill>
                  <a:schemeClr val="bg1"/>
                </a:solidFill>
                <a:cs typeface="Arial" panose="020B0604020202020204" pitchFamily="34" charset="0"/>
              </a:rPr>
              <a:t>How to cook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F9BFAF47-002C-4D9F-93E3-E1DD4672E25E}"/>
              </a:ext>
            </a:extLst>
          </p:cNvPr>
          <p:cNvSpPr/>
          <p:nvPr/>
        </p:nvSpPr>
        <p:spPr>
          <a:xfrm>
            <a:off x="8734094" y="8036213"/>
            <a:ext cx="2620982" cy="855212"/>
          </a:xfrm>
          <a:prstGeom prst="wedgeRoundRectCallout">
            <a:avLst>
              <a:gd name="adj1" fmla="val 87712"/>
              <a:gd name="adj2" fmla="val -27253"/>
              <a:gd name="adj3" fmla="val 16667"/>
            </a:avLst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dirty="0">
                <a:solidFill>
                  <a:schemeClr val="bg1"/>
                </a:solidFill>
                <a:cs typeface="Arial" panose="020B0604020202020204" pitchFamily="34" charset="0"/>
              </a:rPr>
              <a:t>How to store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3FFBEA92-536F-4617-9972-DDD4DBC36C6A}"/>
              </a:ext>
            </a:extLst>
          </p:cNvPr>
          <p:cNvSpPr/>
          <p:nvPr/>
        </p:nvSpPr>
        <p:spPr>
          <a:xfrm>
            <a:off x="15303680" y="4820155"/>
            <a:ext cx="2889158" cy="516194"/>
          </a:xfrm>
          <a:prstGeom prst="wedgeRoundRectCallout">
            <a:avLst>
              <a:gd name="adj1" fmla="val -82539"/>
              <a:gd name="adj2" fmla="val -36416"/>
              <a:gd name="adj3" fmla="val 16667"/>
            </a:avLst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dirty="0">
                <a:solidFill>
                  <a:schemeClr val="bg1"/>
                </a:solidFill>
                <a:cs typeface="Arial" panose="020B0604020202020204" pitchFamily="34" charset="0"/>
              </a:rPr>
              <a:t>Nutrition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4BC075-965B-FD7B-7DF1-D27663233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654" y="3728741"/>
            <a:ext cx="4806359" cy="5615509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0D2FB01C-528D-4791-883E-6044B24134D0}"/>
              </a:ext>
            </a:extLst>
          </p:cNvPr>
          <p:cNvSpPr/>
          <p:nvPr/>
        </p:nvSpPr>
        <p:spPr>
          <a:xfrm>
            <a:off x="5488347" y="4885403"/>
            <a:ext cx="2578856" cy="516194"/>
          </a:xfrm>
          <a:prstGeom prst="wedgeRoundRectCallout">
            <a:avLst>
              <a:gd name="adj1" fmla="val -106550"/>
              <a:gd name="adj2" fmla="val -42524"/>
              <a:gd name="adj3" fmla="val 16667"/>
            </a:avLst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dirty="0">
                <a:solidFill>
                  <a:schemeClr val="bg1"/>
                </a:solidFill>
                <a:cs typeface="Arial" panose="020B0604020202020204" pitchFamily="34" charset="0"/>
              </a:rPr>
              <a:t>Name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F8F5880F-3155-4DB4-9664-221C531DEFBF}"/>
              </a:ext>
            </a:extLst>
          </p:cNvPr>
          <p:cNvSpPr/>
          <p:nvPr/>
        </p:nvSpPr>
        <p:spPr>
          <a:xfrm>
            <a:off x="5092680" y="7860715"/>
            <a:ext cx="2889158" cy="1007408"/>
          </a:xfrm>
          <a:prstGeom prst="wedgeRoundRectCallout">
            <a:avLst>
              <a:gd name="adj1" fmla="val -85814"/>
              <a:gd name="adj2" fmla="val -30913"/>
              <a:gd name="adj3" fmla="val 16667"/>
            </a:avLst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dirty="0">
                <a:solidFill>
                  <a:schemeClr val="bg1"/>
                </a:solidFill>
                <a:cs typeface="Arial" panose="020B0604020202020204" pitchFamily="34" charset="0"/>
              </a:rPr>
              <a:t>When to eat by</a:t>
            </a:r>
          </a:p>
        </p:txBody>
      </p:sp>
    </p:spTree>
    <p:extLst>
      <p:ext uri="{BB962C8B-B14F-4D97-AF65-F5344CB8AC3E}">
        <p14:creationId xmlns:p14="http://schemas.microsoft.com/office/powerpoint/2010/main" val="131191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  <p:bldP spid="14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S:\Shared\EDUCATION TEAM FILES\Photographs Oct 2018 onwards\RB to file\cheddar chees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2479491" cy="212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Date marks: ‘Use by’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 descr="S:\Shared\EDUCATION TEAM FILES\Photographs Oct 2018 onwards\Medium size photos\Food and Drinks\Semi skimmed milk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4154" y="2717161"/>
            <a:ext cx="2441163" cy="423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2365" y="2935556"/>
            <a:ext cx="3200400" cy="3328988"/>
          </a:xfrm>
          <a:prstGeom prst="rect">
            <a:avLst/>
          </a:prstGeom>
        </p:spPr>
      </p:pic>
      <p:pic>
        <p:nvPicPr>
          <p:cNvPr id="3076" name="Picture 4" descr="S:\Shared\EDUCATION TEAM FILES\Photographs Oct 2018 onwards\RB to file\beef minc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891" y="4676613"/>
            <a:ext cx="3103022" cy="255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EF698DEE-D687-45F9-99B0-506E3BC1487C}"/>
              </a:ext>
            </a:extLst>
          </p:cNvPr>
          <p:cNvSpPr/>
          <p:nvPr/>
        </p:nvSpPr>
        <p:spPr>
          <a:xfrm>
            <a:off x="1214225" y="8226213"/>
            <a:ext cx="5178621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Cheese, meat and milk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9" name="Picture 8" descr="A picture containing wall, person, standing&#10;&#10;Description automatically generated">
            <a:extLst>
              <a:ext uri="{FF2B5EF4-FFF2-40B4-BE49-F238E27FC236}">
                <a16:creationId xmlns:a16="http://schemas.microsoft.com/office/drawing/2014/main" id="{B6F9C657-E79B-4A53-B359-9AC02055098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082"/>
          <a:stretch/>
        </p:blipFill>
        <p:spPr>
          <a:xfrm>
            <a:off x="13016860" y="2988644"/>
            <a:ext cx="4071548" cy="4464537"/>
          </a:xfrm>
          <a:prstGeom prst="roundRect">
            <a:avLst/>
          </a:prstGeom>
        </p:spPr>
      </p:pic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C582FF16-5B91-43BC-9AA8-37F2FEB19813}"/>
              </a:ext>
            </a:extLst>
          </p:cNvPr>
          <p:cNvSpPr/>
          <p:nvPr/>
        </p:nvSpPr>
        <p:spPr>
          <a:xfrm>
            <a:off x="12325198" y="8033374"/>
            <a:ext cx="5454869" cy="1079999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Eat by this date or it might make you ill.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783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Date marks: ‘Best before’</a:t>
            </a:r>
          </a:p>
        </p:txBody>
      </p:sp>
      <p:pic>
        <p:nvPicPr>
          <p:cNvPr id="2050" name="Picture 2" descr="S:\Shared\EDUCATION TEAM FILES\Photographs Oct 2018 onwards\Medium size photos\Food and Drinks\Fruit, Veg and Pulses\Dried fruit and nut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0740" y="3736790"/>
            <a:ext cx="3118061" cy="20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Shared\EDUCATION TEAM FILES\Photographs Oct 2018 onwards\Medium size photos\Food and Drinks\Frozen peas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12232" y="5478323"/>
            <a:ext cx="3327077" cy="252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50" y="2673837"/>
            <a:ext cx="3202290" cy="2469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7000" y="2988113"/>
            <a:ext cx="3243263" cy="3371850"/>
          </a:xfrm>
          <a:prstGeom prst="rect">
            <a:avLst/>
          </a:prstGeom>
        </p:spPr>
      </p:pic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998514F1-9BBA-44CA-AEC6-375043086F92}"/>
              </a:ext>
            </a:extLst>
          </p:cNvPr>
          <p:cNvSpPr/>
          <p:nvPr/>
        </p:nvSpPr>
        <p:spPr>
          <a:xfrm>
            <a:off x="850869" y="8101496"/>
            <a:ext cx="6714724" cy="877376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Canned, dried and frozen food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9" name="Picture 8" descr="A couple of women sitting on a couch holding a cake&#10;&#10;Description automatically generated with low confidence">
            <a:extLst>
              <a:ext uri="{FF2B5EF4-FFF2-40B4-BE49-F238E27FC236}">
                <a16:creationId xmlns:a16="http://schemas.microsoft.com/office/drawing/2014/main" id="{4D55E156-43AE-45B7-B9DD-FCA95CC2D93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3856" y="2988113"/>
            <a:ext cx="5908547" cy="3941000"/>
          </a:xfrm>
          <a:prstGeom prst="round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B6728CB-25EA-430D-A014-701F884ABA33}"/>
              </a:ext>
            </a:extLst>
          </p:cNvPr>
          <p:cNvSpPr/>
          <p:nvPr/>
        </p:nvSpPr>
        <p:spPr>
          <a:xfrm>
            <a:off x="11409528" y="8146782"/>
            <a:ext cx="6714724" cy="732609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Can be eaten after this date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1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Storage instructions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2DEADC-20E6-43FB-A7FB-E0F1BAB380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41"/>
          <a:stretch/>
        </p:blipFill>
        <p:spPr>
          <a:xfrm>
            <a:off x="1189519" y="2375967"/>
            <a:ext cx="4324443" cy="6555584"/>
          </a:xfrm>
          <a:prstGeom prst="rect">
            <a:avLst/>
          </a:prstGeom>
          <a:ln>
            <a:solidFill>
              <a:srgbClr val="158B44"/>
            </a:solidFill>
          </a:ln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CB960FFE-0DE2-4456-8B80-B443043B8146}"/>
              </a:ext>
            </a:extLst>
          </p:cNvPr>
          <p:cNvSpPr/>
          <p:nvPr/>
        </p:nvSpPr>
        <p:spPr>
          <a:xfrm>
            <a:off x="7018292" y="6999977"/>
            <a:ext cx="2889158" cy="1017324"/>
          </a:xfrm>
          <a:prstGeom prst="wedgeRoundRectCallout">
            <a:avLst>
              <a:gd name="adj1" fmla="val -164271"/>
              <a:gd name="adj2" fmla="val 102106"/>
              <a:gd name="adj3" fmla="val 16667"/>
            </a:avLst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</a:rPr>
              <a:t>Store in the freezer</a:t>
            </a:r>
          </a:p>
        </p:txBody>
      </p:sp>
      <p:pic>
        <p:nvPicPr>
          <p:cNvPr id="9" name="Picture 8" descr="A refrigerator is filled with food&#10;&#10;Description automatically generated with low confidence">
            <a:extLst>
              <a:ext uri="{FF2B5EF4-FFF2-40B4-BE49-F238E27FC236}">
                <a16:creationId xmlns:a16="http://schemas.microsoft.com/office/drawing/2014/main" id="{E0328347-4B8F-47C9-AF0E-50E254F246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7106" y="2583701"/>
            <a:ext cx="6621107" cy="441627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16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Foods that do not have labels </a:t>
            </a:r>
            <a:br>
              <a:rPr lang="en-GB" sz="5400" dirty="0">
                <a:latin typeface="Source Sans Pro SemiBold"/>
                <a:ea typeface="Source Sans Pro SemiBold"/>
              </a:rPr>
            </a:br>
            <a:endParaRPr lang="en-US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Some foods do not have labels.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4599" y="4190314"/>
            <a:ext cx="4019550" cy="493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351835" y="4781854"/>
            <a:ext cx="5654495" cy="3537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61118" y="4464157"/>
            <a:ext cx="5372100" cy="438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28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Food hygiene and safety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5044499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There are rules which need to be followed.</a:t>
            </a:r>
            <a:endParaRPr lang="en-GB" sz="3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539736-A288-4C73-A54C-31DDA5DA4B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4264" y="3627604"/>
            <a:ext cx="8613656" cy="56574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18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isha_noh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2480" y="2491928"/>
            <a:ext cx="3374232" cy="615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75"/>
          <p:cNvSpPr txBox="1">
            <a:spLocks noChangeArrowheads="1"/>
          </p:cNvSpPr>
          <p:nvPr/>
        </p:nvSpPr>
        <p:spPr bwMode="auto">
          <a:xfrm>
            <a:off x="11469484" y="2925394"/>
            <a:ext cx="468130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solidFill>
                  <a:srgbClr val="000000"/>
                </a:solidFill>
              </a:rPr>
              <a:t>Remove jewellery.</a:t>
            </a:r>
            <a:endParaRPr lang="en-US" altLang="en-US" sz="3600" dirty="0">
              <a:solidFill>
                <a:srgbClr val="000000"/>
              </a:solidFill>
            </a:endParaRPr>
          </a:p>
        </p:txBody>
      </p:sp>
      <p:sp>
        <p:nvSpPr>
          <p:cNvPr id="7" name="Text Box 76"/>
          <p:cNvSpPr txBox="1">
            <a:spLocks noChangeArrowheads="1"/>
          </p:cNvSpPr>
          <p:nvPr/>
        </p:nvSpPr>
        <p:spPr bwMode="auto">
          <a:xfrm>
            <a:off x="11359224" y="8433148"/>
            <a:ext cx="55957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solidFill>
                  <a:srgbClr val="000000"/>
                </a:solidFill>
              </a:rPr>
              <a:t>Wash and dry hands.</a:t>
            </a:r>
            <a:endParaRPr lang="en-US" altLang="en-US" sz="3600" dirty="0">
              <a:solidFill>
                <a:srgbClr val="000000"/>
              </a:solidFill>
            </a:endParaRPr>
          </a:p>
        </p:txBody>
      </p:sp>
      <p:sp>
        <p:nvSpPr>
          <p:cNvPr id="8" name="Text Box 77"/>
          <p:cNvSpPr txBox="1">
            <a:spLocks noChangeArrowheads="1"/>
          </p:cNvSpPr>
          <p:nvPr/>
        </p:nvSpPr>
        <p:spPr bwMode="auto">
          <a:xfrm>
            <a:off x="12187220" y="5190702"/>
            <a:ext cx="47677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solidFill>
                  <a:srgbClr val="000000"/>
                </a:solidFill>
              </a:rPr>
              <a:t>Roll up long sleeves.</a:t>
            </a:r>
            <a:endParaRPr lang="en-US" altLang="en-US" sz="3600" dirty="0">
              <a:solidFill>
                <a:srgbClr val="000000"/>
              </a:solidFill>
            </a:endParaRPr>
          </a:p>
        </p:txBody>
      </p:sp>
      <p:sp>
        <p:nvSpPr>
          <p:cNvPr id="9" name="Text Box 79"/>
          <p:cNvSpPr txBox="1">
            <a:spLocks noChangeArrowheads="1"/>
          </p:cNvSpPr>
          <p:nvPr/>
        </p:nvSpPr>
        <p:spPr bwMode="auto">
          <a:xfrm>
            <a:off x="1781588" y="7567563"/>
            <a:ext cx="43831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solidFill>
                  <a:srgbClr val="000000"/>
                </a:solidFill>
              </a:rPr>
              <a:t>Put on an apron.</a:t>
            </a:r>
            <a:endParaRPr lang="en-US" altLang="en-US" sz="3600" dirty="0">
              <a:solidFill>
                <a:srgbClr val="000000"/>
              </a:solidFill>
            </a:endParaRPr>
          </a:p>
        </p:txBody>
      </p:sp>
      <p:sp>
        <p:nvSpPr>
          <p:cNvPr id="10" name="Text Box 80"/>
          <p:cNvSpPr txBox="1">
            <a:spLocks noChangeArrowheads="1"/>
          </p:cNvSpPr>
          <p:nvPr/>
        </p:nvSpPr>
        <p:spPr bwMode="auto">
          <a:xfrm>
            <a:off x="670771" y="4854288"/>
            <a:ext cx="47922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solidFill>
                  <a:srgbClr val="000000"/>
                </a:solidFill>
              </a:rPr>
              <a:t>Remove nail varnish.</a:t>
            </a:r>
            <a:endParaRPr lang="en-US" altLang="en-US" sz="3600" dirty="0">
              <a:solidFill>
                <a:srgbClr val="000000"/>
              </a:solidFill>
            </a:endParaRPr>
          </a:p>
        </p:txBody>
      </p:sp>
      <p:sp>
        <p:nvSpPr>
          <p:cNvPr id="11" name="Text Box 81"/>
          <p:cNvSpPr txBox="1">
            <a:spLocks noChangeArrowheads="1"/>
          </p:cNvSpPr>
          <p:nvPr/>
        </p:nvSpPr>
        <p:spPr bwMode="auto">
          <a:xfrm>
            <a:off x="1545968" y="2903886"/>
            <a:ext cx="4549754" cy="1246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solidFill>
                  <a:srgbClr val="000000"/>
                </a:solidFill>
              </a:rPr>
              <a:t>Tie long hair at the back of your head.</a:t>
            </a:r>
            <a:endParaRPr lang="en-US" altLang="en-US" sz="3600" dirty="0">
              <a:solidFill>
                <a:srgbClr val="000000"/>
              </a:solidFill>
            </a:endParaRPr>
          </a:p>
        </p:txBody>
      </p:sp>
      <p:sp>
        <p:nvSpPr>
          <p:cNvPr id="12" name="AutoShape 86"/>
          <p:cNvSpPr>
            <a:spLocks noChangeArrowheads="1"/>
          </p:cNvSpPr>
          <p:nvPr/>
        </p:nvSpPr>
        <p:spPr bwMode="auto">
          <a:xfrm rot="1404403">
            <a:off x="4879843" y="5732811"/>
            <a:ext cx="2159795" cy="431006"/>
          </a:xfrm>
          <a:prstGeom prst="rightArrow">
            <a:avLst>
              <a:gd name="adj1" fmla="val 50000"/>
              <a:gd name="adj2" fmla="val 125277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3" name="AutoShape 87"/>
          <p:cNvSpPr>
            <a:spLocks noChangeArrowheads="1"/>
          </p:cNvSpPr>
          <p:nvPr/>
        </p:nvSpPr>
        <p:spPr bwMode="auto">
          <a:xfrm rot="20174072">
            <a:off x="5461925" y="7211712"/>
            <a:ext cx="2159793" cy="431006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4" name="AutoShape 88"/>
          <p:cNvSpPr>
            <a:spLocks noChangeArrowheads="1"/>
          </p:cNvSpPr>
          <p:nvPr/>
        </p:nvSpPr>
        <p:spPr bwMode="auto">
          <a:xfrm rot="13546304">
            <a:off x="9739974" y="7568753"/>
            <a:ext cx="2159793" cy="431007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5" name="AutoShape 89"/>
          <p:cNvSpPr>
            <a:spLocks noChangeArrowheads="1"/>
          </p:cNvSpPr>
          <p:nvPr/>
        </p:nvSpPr>
        <p:spPr bwMode="auto">
          <a:xfrm rot="10678597">
            <a:off x="9739975" y="5299423"/>
            <a:ext cx="2157413" cy="431006"/>
          </a:xfrm>
          <a:prstGeom prst="rightArrow">
            <a:avLst>
              <a:gd name="adj1" fmla="val 50000"/>
              <a:gd name="adj2" fmla="val 125138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6" name="AutoShape 90"/>
          <p:cNvSpPr>
            <a:spLocks noChangeArrowheads="1"/>
          </p:cNvSpPr>
          <p:nvPr/>
        </p:nvSpPr>
        <p:spPr bwMode="auto">
          <a:xfrm rot="9895667">
            <a:off x="9523280" y="3463478"/>
            <a:ext cx="2159795" cy="431007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7" name="AutoShape 91"/>
          <p:cNvSpPr>
            <a:spLocks noChangeArrowheads="1"/>
          </p:cNvSpPr>
          <p:nvPr/>
        </p:nvSpPr>
        <p:spPr bwMode="auto">
          <a:xfrm rot="1331830">
            <a:off x="6258940" y="3342993"/>
            <a:ext cx="1501955" cy="431006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2869365" cy="1063435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Before cooking – getting ready to cook</a:t>
            </a:r>
          </a:p>
        </p:txBody>
      </p:sp>
    </p:spTree>
    <p:extLst>
      <p:ext uri="{BB962C8B-B14F-4D97-AF65-F5344CB8AC3E}">
        <p14:creationId xmlns:p14="http://schemas.microsoft.com/office/powerpoint/2010/main" val="155175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02FD2-AF66-4F77-887F-6D3D532DC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Getting ready to cook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BE7D1183-EEA0-4A7F-970A-2F35A5EE0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020" y="3597965"/>
            <a:ext cx="10615613" cy="5194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9234DB-D7E1-40DD-9EBC-717011D62B85}"/>
              </a:ext>
            </a:extLst>
          </p:cNvPr>
          <p:cNvSpPr txBox="1"/>
          <p:nvPr/>
        </p:nvSpPr>
        <p:spPr>
          <a:xfrm>
            <a:off x="1066689" y="2717161"/>
            <a:ext cx="145800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000000"/>
                </a:solidFill>
              </a:rPr>
              <a:t>Click on the image to watch a video about getting ready to cook.</a:t>
            </a:r>
          </a:p>
        </p:txBody>
      </p:sp>
    </p:spTree>
    <p:extLst>
      <p:ext uri="{BB962C8B-B14F-4D97-AF65-F5344CB8AC3E}">
        <p14:creationId xmlns:p14="http://schemas.microsoft.com/office/powerpoint/2010/main" val="585899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Before cooking – washing hands</a:t>
            </a:r>
            <a:endParaRPr lang="en-GB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CDA082-7655-40B3-B8F8-FDA0550EED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90" y="2717161"/>
            <a:ext cx="5239824" cy="34381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290F13-16B1-4D4C-8AF9-E49E143530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276" y="2717161"/>
            <a:ext cx="5239824" cy="3476462"/>
          </a:xfrm>
          <a:prstGeom prst="rect">
            <a:avLst/>
          </a:prstGeom>
        </p:spPr>
      </p:pic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7BEBE2B-0FDE-47B9-BF41-513082081A2E}"/>
              </a:ext>
            </a:extLst>
          </p:cNvPr>
          <p:cNvSpPr/>
          <p:nvPr/>
        </p:nvSpPr>
        <p:spPr>
          <a:xfrm>
            <a:off x="6306513" y="6851270"/>
            <a:ext cx="6202371" cy="825806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Wash and dry hands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E6A33C-68E5-44D5-AFD9-45C4E104E5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8321" y="2717161"/>
            <a:ext cx="5096801" cy="347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95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Washing hands – after …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3914" y="3666606"/>
            <a:ext cx="14580000" cy="5590032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252251" cy="2872671"/>
          </a:xfrm>
          <a:prstGeom prst="round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221" y="5181045"/>
            <a:ext cx="5018061" cy="2367717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753911" y="8130746"/>
            <a:ext cx="6202371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Touching raw meat or fish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273025" y="8126510"/>
            <a:ext cx="6202371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Going to the toilet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wall, indoor, toilet, tiled&#10;&#10;Description automatically generated">
            <a:extLst>
              <a:ext uri="{FF2B5EF4-FFF2-40B4-BE49-F238E27FC236}">
                <a16:creationId xmlns:a16="http://schemas.microsoft.com/office/drawing/2014/main" id="{12AE6133-3B61-46B8-8DAD-114F718EBD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4509" y="2717161"/>
            <a:ext cx="5940887" cy="417406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9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Washing hands – after …</a:t>
            </a:r>
            <a:endParaRPr lang="en-GB" sz="5400" dirty="0"/>
          </a:p>
        </p:txBody>
      </p:sp>
      <p:pic>
        <p:nvPicPr>
          <p:cNvPr id="6" name="Picture 5" descr="S:\Shared\BNF Photographs\iStock Photo Images\Misc\shutterstock_12624526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5133" y="2717161"/>
            <a:ext cx="3547838" cy="45778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82685" y="7184860"/>
            <a:ext cx="5442929" cy="795344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Blowing your nose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306513" y="7154398"/>
            <a:ext cx="6202371" cy="825806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Touching rubbish or the bin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760891" y="7142372"/>
            <a:ext cx="4944254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Touching pets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8" name="Picture 7" descr="A person holding a white object to his mouth&#10;&#10;Description automatically generated with low confidence">
            <a:extLst>
              <a:ext uri="{FF2B5EF4-FFF2-40B4-BE49-F238E27FC236}">
                <a16:creationId xmlns:a16="http://schemas.microsoft.com/office/drawing/2014/main" id="{6DB42666-2D10-4B0F-B8FD-815113C6FC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587291" cy="3059723"/>
          </a:xfrm>
          <a:prstGeom prst="roundRect">
            <a:avLst/>
          </a:prstGeom>
        </p:spPr>
      </p:pic>
      <p:pic>
        <p:nvPicPr>
          <p:cNvPr id="13" name="Picture 12" descr="A cat lying on a table&#10;&#10;Description automatically generated with low confidence">
            <a:extLst>
              <a:ext uri="{FF2B5EF4-FFF2-40B4-BE49-F238E27FC236}">
                <a16:creationId xmlns:a16="http://schemas.microsoft.com/office/drawing/2014/main" id="{CCEB76E1-D5D1-4DE0-A8E2-5E561CCB23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4124" y="2717161"/>
            <a:ext cx="4587291" cy="305972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2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During cooking – using the right equipment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3156706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Use a red board for raw meat or fish.</a:t>
            </a:r>
            <a:endParaRPr lang="en-GB" sz="36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4883121"/>
            <a:ext cx="6400800" cy="3314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1591" y="4873283"/>
            <a:ext cx="4383428" cy="3101811"/>
          </a:xfrm>
          <a:prstGeom prst="round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32" y="4932728"/>
            <a:ext cx="4778346" cy="2688756"/>
          </a:xfrm>
          <a:prstGeom prst="roundRect">
            <a:avLst/>
          </a:prstGeom>
        </p:spPr>
      </p:pic>
      <p:sp>
        <p:nvSpPr>
          <p:cNvPr id="8" name="AutoShape 91"/>
          <p:cNvSpPr>
            <a:spLocks noChangeArrowheads="1"/>
          </p:cNvSpPr>
          <p:nvPr/>
        </p:nvSpPr>
        <p:spPr bwMode="auto">
          <a:xfrm>
            <a:off x="5049808" y="6118900"/>
            <a:ext cx="1501955" cy="431006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  <p:sp>
        <p:nvSpPr>
          <p:cNvPr id="9" name="AutoShape 91"/>
          <p:cNvSpPr>
            <a:spLocks noChangeArrowheads="1"/>
          </p:cNvSpPr>
          <p:nvPr/>
        </p:nvSpPr>
        <p:spPr bwMode="auto">
          <a:xfrm rot="10800000">
            <a:off x="12124126" y="6273116"/>
            <a:ext cx="1501956" cy="431006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00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fmeek\Downloads\shutterstock_312831542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77651" y="3848396"/>
            <a:ext cx="2359743" cy="15455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During cooking – working safely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7570176" cy="5400000"/>
          </a:xfrm>
          <a:ln w="25400">
            <a:solidFill>
              <a:srgbClr val="158B44"/>
            </a:solidFill>
          </a:ln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>
                <a:solidFill>
                  <a:srgbClr val="000000"/>
                </a:solidFill>
              </a:rPr>
              <a:t>Be careful of sharp equipment.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759672" y="2715567"/>
            <a:ext cx="7636718" cy="5400000"/>
          </a:xfrm>
          <a:prstGeom prst="rect">
            <a:avLst/>
          </a:prstGeom>
          <a:ln w="25400">
            <a:solidFill>
              <a:srgbClr val="158B44"/>
            </a:solidFill>
          </a:ln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3600" dirty="0">
                <a:solidFill>
                  <a:srgbClr val="000000"/>
                </a:solidFill>
              </a:rPr>
              <a:t>Be careful of hot equipment and   food or drink.</a:t>
            </a:r>
            <a:endParaRPr lang="en-GB" sz="3600" dirty="0">
              <a:solidFill>
                <a:srgbClr val="000000"/>
              </a:solidFill>
            </a:endParaRPr>
          </a:p>
        </p:txBody>
      </p:sp>
      <p:pic>
        <p:nvPicPr>
          <p:cNvPr id="5" name="Picture 4" descr="S:\Shared\EDUCATION TEAM FILES\Photographs Oct 2018 onwards\Equipment\Grater med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282" y="3624305"/>
            <a:ext cx="1597413" cy="227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fmeek\Downloads\shutterstock_463284149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8187" y="3959295"/>
            <a:ext cx="1973934" cy="1162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S:\Shared\EDUCATION TEAM FILES\Photographs Oct 2018 onwards\Equipment\Kitchen scissors isolated.jp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849" y="3756211"/>
            <a:ext cx="2334458" cy="1659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S:\Shared\EDUCATION TEAM FILES\Photographs Oct 2018 onwards\Equipment\Y shaped peeler med.jp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392" y="3870034"/>
            <a:ext cx="1580705" cy="1707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S:\Shared\EDUCATION TEAM FILES\Photographs Oct 2018 onwards\Equipment\Vegetable knife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9496" y="6208299"/>
            <a:ext cx="2523174" cy="142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S:\Shared\EDUCATION TEAM FILES\Photographs Oct 2018 onwards\Equipment\Food processor med.jpg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5695" y="5765356"/>
            <a:ext cx="1838961" cy="2098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65895" y="6279147"/>
            <a:ext cx="1648347" cy="1122597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5929" y="5680814"/>
            <a:ext cx="1631811" cy="21375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7074" y="4102419"/>
            <a:ext cx="2400578" cy="1152678"/>
          </a:xfrm>
          <a:prstGeom prst="rect">
            <a:avLst/>
          </a:prstGeom>
        </p:spPr>
      </p:pic>
      <p:pic>
        <p:nvPicPr>
          <p:cNvPr id="16" name="Picture 15" descr="A picture containing pasta&#10;&#10;Description automatically generated">
            <a:extLst>
              <a:ext uri="{FF2B5EF4-FFF2-40B4-BE49-F238E27FC236}">
                <a16:creationId xmlns:a16="http://schemas.microsoft.com/office/drawing/2014/main" id="{DBB41EE3-94B3-4832-B597-817CC59FE8F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1529" y="5945888"/>
            <a:ext cx="2400578" cy="164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0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12B0-DF0E-4FCC-B60E-2B328BA67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Be safe - use oven gloves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8B7AE5-C881-4475-BA4A-9BF48039B0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6677" y="2607979"/>
            <a:ext cx="8623221" cy="58649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06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During cooking – is it cooked?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3422177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Cook food so that it does not make us ill.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973916" y="7731913"/>
            <a:ext cx="5300676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Food changes </a:t>
            </a:r>
            <a:r>
              <a:rPr lang="en-US" sz="3600" dirty="0" err="1">
                <a:solidFill>
                  <a:schemeClr val="bg1"/>
                </a:solidFill>
              </a:rPr>
              <a:t>colour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8848" y="3784857"/>
            <a:ext cx="3929985" cy="332940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759981" y="7772356"/>
            <a:ext cx="6171291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Food becomes solid or hard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 rot="16200000">
            <a:off x="12186581" y="4765311"/>
            <a:ext cx="706170" cy="1303700"/>
          </a:xfrm>
          <a:prstGeom prst="downArrow">
            <a:avLst/>
          </a:prstGeom>
          <a:solidFill>
            <a:srgbClr val="158B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246B97-9566-48F6-9FE1-4D25C0C53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46"/>
          <a:stretch/>
        </p:blipFill>
        <p:spPr bwMode="auto">
          <a:xfrm rot="5400000">
            <a:off x="8389553" y="3705185"/>
            <a:ext cx="3426467" cy="357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44F1FE05-4D2B-47FE-A535-0B01457863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3707174" y="3632132"/>
            <a:ext cx="3135510" cy="357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73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During cooking – is it cooked?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Use a timer.</a:t>
            </a:r>
            <a:endParaRPr lang="en-GB" sz="3600" dirty="0">
              <a:solidFill>
                <a:srgbClr val="0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5934" y="3826662"/>
            <a:ext cx="5163590" cy="344927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07211" y="3826661"/>
            <a:ext cx="5163590" cy="3449277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6665056" y="7854496"/>
            <a:ext cx="5442155" cy="1061883"/>
          </a:xfrm>
          <a:prstGeom prst="rightArrow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25 minutes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10" name="Picture 9" descr="A picture containing indoor, white, clock, watch&#10;&#10;Description automatically generated">
            <a:extLst>
              <a:ext uri="{FF2B5EF4-FFF2-40B4-BE49-F238E27FC236}">
                <a16:creationId xmlns:a16="http://schemas.microsoft.com/office/drawing/2014/main" id="{80E2DCA0-CBCC-4D12-B610-5BC035E1265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8804" y="3826660"/>
            <a:ext cx="5210391" cy="344927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90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During cooking – do not burn food!</a:t>
            </a:r>
            <a:endParaRPr lang="en-GB" sz="5400" dirty="0"/>
          </a:p>
        </p:txBody>
      </p:sp>
      <p:sp>
        <p:nvSpPr>
          <p:cNvPr id="6" name="Rounded Rectangle 5"/>
          <p:cNvSpPr/>
          <p:nvPr/>
        </p:nvSpPr>
        <p:spPr>
          <a:xfrm>
            <a:off x="1093064" y="7125486"/>
            <a:ext cx="6623174" cy="954012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Cooked for too long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096890" y="7125486"/>
            <a:ext cx="5712209" cy="954012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Just right – about 90 seconds!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8" name="Picture 7" descr="A picture containing cake, indoor, piece, chocolate&#10;&#10;Description automatically generated">
            <a:extLst>
              <a:ext uri="{FF2B5EF4-FFF2-40B4-BE49-F238E27FC236}">
                <a16:creationId xmlns:a16="http://schemas.microsoft.com/office/drawing/2014/main" id="{AF53AF05-BE8F-4907-8595-6EAAB36D9F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208" y="2717161"/>
            <a:ext cx="5810862" cy="3875846"/>
          </a:xfrm>
          <a:prstGeom prst="roundRect">
            <a:avLst/>
          </a:prstGeom>
        </p:spPr>
      </p:pic>
      <p:pic>
        <p:nvPicPr>
          <p:cNvPr id="11" name="Picture 10" descr="A picture containing indoor, kitchen appliance, orange&#10;&#10;Description automatically generated">
            <a:extLst>
              <a:ext uri="{FF2B5EF4-FFF2-40B4-BE49-F238E27FC236}">
                <a16:creationId xmlns:a16="http://schemas.microsoft.com/office/drawing/2014/main" id="{90779D31-5F5F-477D-9492-D094475D31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7198" y="2717161"/>
            <a:ext cx="6011594" cy="399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5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During cooking – recycling and composting</a:t>
            </a:r>
            <a:endParaRPr lang="en-GB" sz="5400" dirty="0"/>
          </a:p>
        </p:txBody>
      </p:sp>
      <p:sp>
        <p:nvSpPr>
          <p:cNvPr id="5" name="Rounded Rectangle 4"/>
          <p:cNvSpPr/>
          <p:nvPr/>
        </p:nvSpPr>
        <p:spPr>
          <a:xfrm>
            <a:off x="10534930" y="7818519"/>
            <a:ext cx="5300676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Composting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93244" y="7851376"/>
            <a:ext cx="5300676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Recycling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842891-A2D0-47AB-B9E2-F44B962057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575" y="2717161"/>
            <a:ext cx="6790014" cy="4543646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03CCFD-C102-4AAD-A44E-F47882FC64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276" y="2717161"/>
            <a:ext cx="6843984" cy="454364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6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After cooking – wiping down</a:t>
            </a:r>
            <a:endParaRPr lang="en-GB" sz="5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F60A87-5026-4C02-AE49-59BEB1DA99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6245" y="2853639"/>
            <a:ext cx="7955510" cy="529073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75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After cooking – washing up</a:t>
            </a:r>
            <a:endParaRPr lang="en-GB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11A36D-EBE5-4B08-A89B-EBD9BA7C64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583" y="2971570"/>
            <a:ext cx="6116721" cy="4063181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58FBF4-8CA6-45C3-A862-B8F596C638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5189" y="3004372"/>
            <a:ext cx="6040665" cy="4030379"/>
          </a:xfrm>
          <a:prstGeom prst="roundRect">
            <a:avLst/>
          </a:prstGeom>
        </p:spPr>
      </p:pic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409EDD24-BB6F-4E7F-ADC2-7217D115C13B}"/>
              </a:ext>
            </a:extLst>
          </p:cNvPr>
          <p:cNvSpPr/>
          <p:nvPr/>
        </p:nvSpPr>
        <p:spPr>
          <a:xfrm>
            <a:off x="5757093" y="7769203"/>
            <a:ext cx="4205588" cy="1069442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Use warm water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11" name="Picture 10" descr="A bottle of green liquid&#10;&#10;Description automatically generated with medium confidence">
            <a:extLst>
              <a:ext uri="{FF2B5EF4-FFF2-40B4-BE49-F238E27FC236}">
                <a16:creationId xmlns:a16="http://schemas.microsoft.com/office/drawing/2014/main" id="{7861B94C-8DDD-4C10-8569-2E40984F58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3429000" cy="4572000"/>
          </a:xfrm>
          <a:prstGeom prst="rect">
            <a:avLst/>
          </a:prstGeom>
        </p:spPr>
      </p:pic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E4C7FB67-98C0-4A5B-8ABA-A4B9489F7272}"/>
              </a:ext>
            </a:extLst>
          </p:cNvPr>
          <p:cNvSpPr/>
          <p:nvPr/>
        </p:nvSpPr>
        <p:spPr>
          <a:xfrm>
            <a:off x="1107633" y="7758646"/>
            <a:ext cx="3113366" cy="1079999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Add washing up liquid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CC7A8FD6-CD30-4E78-928C-F43FDE29D36C}"/>
              </a:ext>
            </a:extLst>
          </p:cNvPr>
          <p:cNvSpPr/>
          <p:nvPr/>
        </p:nvSpPr>
        <p:spPr>
          <a:xfrm>
            <a:off x="12738683" y="7776778"/>
            <a:ext cx="3515564" cy="1061868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Dry well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3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After cooking – putting away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232" y="2797900"/>
            <a:ext cx="9109536" cy="60624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70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After cooking – putting food away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3883769" cy="28739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E1316A-3F30-428B-901C-99BCCB8489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540" y="5920961"/>
            <a:ext cx="5219592" cy="2999465"/>
          </a:xfrm>
          <a:prstGeom prst="roundRect">
            <a:avLst/>
          </a:prstGeom>
        </p:spPr>
      </p:pic>
      <p:pic>
        <p:nvPicPr>
          <p:cNvPr id="10" name="Picture 9" descr="A picture containing refrigerator, indoor, appliance, open&#10;&#10;Description automatically generated">
            <a:extLst>
              <a:ext uri="{FF2B5EF4-FFF2-40B4-BE49-F238E27FC236}">
                <a16:creationId xmlns:a16="http://schemas.microsoft.com/office/drawing/2014/main" id="{90C80C04-45F9-483F-8C21-4C6188F825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56529" y="2591896"/>
            <a:ext cx="4082462" cy="6658131"/>
          </a:xfrm>
          <a:prstGeom prst="rect">
            <a:avLst/>
          </a:prstGeom>
        </p:spPr>
      </p:pic>
      <p:sp>
        <p:nvSpPr>
          <p:cNvPr id="11" name="AutoShape 86">
            <a:extLst>
              <a:ext uri="{FF2B5EF4-FFF2-40B4-BE49-F238E27FC236}">
                <a16:creationId xmlns:a16="http://schemas.microsoft.com/office/drawing/2014/main" id="{AD8136D2-408C-4085-A621-F40042A7B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141" y="5143500"/>
            <a:ext cx="4412775" cy="1699707"/>
          </a:xfrm>
          <a:prstGeom prst="rightArrow">
            <a:avLst>
              <a:gd name="adj1" fmla="val 50000"/>
              <a:gd name="adj2" fmla="val 81106"/>
            </a:avLst>
          </a:prstGeom>
          <a:solidFill>
            <a:srgbClr val="158B4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76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664DB3-A55F-D010-87E3-4DC4D86136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hygiene and safety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676E373-C076-636D-5DF3-10A1813036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0" r="2987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8352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410</Words>
  <Application>Microsoft Office PowerPoint</Application>
  <PresentationFormat>Custom</PresentationFormat>
  <Paragraphs>88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Storing food</vt:lpstr>
      <vt:lpstr>What should be stored in a cupboard?</vt:lpstr>
      <vt:lpstr>What should be stored in the fridge?</vt:lpstr>
      <vt:lpstr>Where in the fridge?</vt:lpstr>
      <vt:lpstr>What should be stored in the freezer?</vt:lpstr>
      <vt:lpstr>Food labels</vt:lpstr>
      <vt:lpstr>Date marks: ‘Use by’  </vt:lpstr>
      <vt:lpstr>Date marks: ‘Best before’</vt:lpstr>
      <vt:lpstr>Storage instructions</vt:lpstr>
      <vt:lpstr>Foods that do not have labels  </vt:lpstr>
      <vt:lpstr>Food hygiene and safety</vt:lpstr>
      <vt:lpstr>Before cooking – getting ready to cook</vt:lpstr>
      <vt:lpstr>Getting ready to cook</vt:lpstr>
      <vt:lpstr>Before cooking – washing hands</vt:lpstr>
      <vt:lpstr>Washing hands – after …</vt:lpstr>
      <vt:lpstr>Washing hands – after …</vt:lpstr>
      <vt:lpstr>During cooking – using the right equipment</vt:lpstr>
      <vt:lpstr>During cooking – working safely</vt:lpstr>
      <vt:lpstr>Be safe - use oven gloves</vt:lpstr>
      <vt:lpstr>During cooking – is it cooked?</vt:lpstr>
      <vt:lpstr>During cooking – is it cooked?</vt:lpstr>
      <vt:lpstr>During cooking – do not burn food!</vt:lpstr>
      <vt:lpstr>During cooking – recycling and composting</vt:lpstr>
      <vt:lpstr>After cooking – wiping down</vt:lpstr>
      <vt:lpstr>After cooking – washing up</vt:lpstr>
      <vt:lpstr>After cooking – putting away</vt:lpstr>
      <vt:lpstr>After cooking – putting food away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77</cp:revision>
  <dcterms:created xsi:type="dcterms:W3CDTF">2026-03-04T15:22:34Z</dcterms:created>
  <dcterms:modified xsi:type="dcterms:W3CDTF">2026-05-12T15:11:49Z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