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sldIdLst>
    <p:sldId id="282" r:id="rId7"/>
    <p:sldId id="266" r:id="rId8"/>
    <p:sldId id="262" r:id="rId9"/>
    <p:sldId id="263" r:id="rId10"/>
    <p:sldId id="264" r:id="rId11"/>
    <p:sldId id="265" r:id="rId12"/>
    <p:sldId id="267" r:id="rId13"/>
    <p:sldId id="268" r:id="rId14"/>
    <p:sldId id="269" r:id="rId15"/>
    <p:sldId id="274" r:id="rId16"/>
    <p:sldId id="270" r:id="rId17"/>
    <p:sldId id="271" r:id="rId18"/>
    <p:sldId id="272" r:id="rId19"/>
    <p:sldId id="273" r:id="rId20"/>
    <p:sldId id="291" r:id="rId21"/>
    <p:sldId id="288" r:id="rId22"/>
  </p:sldIdLst>
  <p:sldSz cx="18288000" cy="10287000"/>
  <p:notesSz cx="6858000" cy="9144000"/>
  <p:embeddedFontLst>
    <p:embeddedFont>
      <p:font typeface="Source Sans Pro" panose="020B0503030403020204" pitchFamily="34" charset="0"/>
      <p:regular r:id="rId23"/>
      <p:bold r:id="rId24"/>
      <p:italic r:id="rId25"/>
      <p:boldItalic r:id="rId26"/>
    </p:embeddedFont>
    <p:embeddedFont>
      <p:font typeface="Source Sans Pro Light" panose="020B0403030403020204" pitchFamily="34" charset="0"/>
      <p:regular r:id="rId27"/>
      <p:italic r:id="rId28"/>
    </p:embeddedFont>
    <p:embeddedFont>
      <p:font typeface="Source Sans Pro SemiBold" panose="020B0603030403020204" pitchFamily="34" charset="0"/>
      <p:bold r:id="rId29"/>
      <p:boldItalic r:id="rId30"/>
    </p:embeddedFont>
    <p:embeddedFont>
      <p:font typeface="Source Sans Pro Semi-Bold" panose="020B0604020202020204"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82"/>
            <p14:sldId id="266"/>
            <p14:sldId id="262"/>
            <p14:sldId id="263"/>
            <p14:sldId id="264"/>
            <p14:sldId id="265"/>
            <p14:sldId id="267"/>
            <p14:sldId id="268"/>
            <p14:sldId id="269"/>
            <p14:sldId id="274"/>
            <p14:sldId id="270"/>
            <p14:sldId id="271"/>
            <p14:sldId id="272"/>
            <p14:sldId id="273"/>
            <p14:sldId id="291"/>
            <p14:sldId id="2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CB7335-420E-4B0D-A4FB-706125675401}" v="71" dt="2026-05-07T11:24:04.0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7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4.fntdata"/><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3.fntdata"/><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2.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1.fntdata"/><Relationship Id="rId28" Type="http://schemas.openxmlformats.org/officeDocument/2006/relationships/font" Target="fonts/font6.fntdata"/><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9CA04E6F-9B24-452A-BDA3-5D96B223031B}"/>
    <pc:docChg chg="custSel addSld delSld modSld modSection">
      <pc:chgData name="Orla Condon" userId="62ca7181-df71-4740-a21a-4649c658ad3a" providerId="ADAL" clId="{9CA04E6F-9B24-452A-BDA3-5D96B223031B}" dt="2026-05-07T11:24:41.410" v="276" actId="931"/>
      <pc:docMkLst>
        <pc:docMk/>
      </pc:docMkLst>
      <pc:sldChg chg="add del">
        <pc:chgData name="Orla Condon" userId="62ca7181-df71-4740-a21a-4649c658ad3a" providerId="ADAL" clId="{9CA04E6F-9B24-452A-BDA3-5D96B223031B}" dt="2026-05-07T10:55:44.929" v="66" actId="47"/>
        <pc:sldMkLst>
          <pc:docMk/>
          <pc:sldMk cId="1955166399" sldId="256"/>
        </pc:sldMkLst>
      </pc:sldChg>
      <pc:sldChg chg="add del">
        <pc:chgData name="Orla Condon" userId="62ca7181-df71-4740-a21a-4649c658ad3a" providerId="ADAL" clId="{9CA04E6F-9B24-452A-BDA3-5D96B223031B}" dt="2026-05-07T10:55:48.743" v="67" actId="47"/>
        <pc:sldMkLst>
          <pc:docMk/>
          <pc:sldMk cId="1219004254" sldId="261"/>
        </pc:sldMkLst>
      </pc:sldChg>
      <pc:sldChg chg="modSp add mod">
        <pc:chgData name="Orla Condon" userId="62ca7181-df71-4740-a21a-4649c658ad3a" providerId="ADAL" clId="{9CA04E6F-9B24-452A-BDA3-5D96B223031B}" dt="2026-05-07T11:14:19.889" v="209" actId="11530"/>
        <pc:sldMkLst>
          <pc:docMk/>
          <pc:sldMk cId="2209337612" sldId="262"/>
        </pc:sldMkLst>
        <pc:spChg chg="mod">
          <ac:chgData name="Orla Condon" userId="62ca7181-df71-4740-a21a-4649c658ad3a" providerId="ADAL" clId="{9CA04E6F-9B24-452A-BDA3-5D96B223031B}" dt="2026-05-07T11:11:50.917" v="176" actId="108"/>
          <ac:spMkLst>
            <pc:docMk/>
            <pc:sldMk cId="2209337612" sldId="262"/>
            <ac:spMk id="2" creationId="{00000000-0000-0000-0000-000000000000}"/>
          </ac:spMkLst>
        </pc:spChg>
        <pc:spChg chg="mod">
          <ac:chgData name="Orla Condon" userId="62ca7181-df71-4740-a21a-4649c658ad3a" providerId="ADAL" clId="{9CA04E6F-9B24-452A-BDA3-5D96B223031B}" dt="2026-05-07T11:13:14.717" v="191" actId="108"/>
          <ac:spMkLst>
            <pc:docMk/>
            <pc:sldMk cId="2209337612" sldId="262"/>
            <ac:spMk id="3" creationId="{00000000-0000-0000-0000-000000000000}"/>
          </ac:spMkLst>
        </pc:spChg>
        <pc:picChg chg="mod">
          <ac:chgData name="Orla Condon" userId="62ca7181-df71-4740-a21a-4649c658ad3a" providerId="ADAL" clId="{9CA04E6F-9B24-452A-BDA3-5D96B223031B}" dt="2026-05-07T11:14:19.889" v="209" actId="11530"/>
          <ac:picMkLst>
            <pc:docMk/>
            <pc:sldMk cId="2209337612" sldId="262"/>
            <ac:picMk id="7" creationId="{00000000-0000-0000-0000-000000000000}"/>
          </ac:picMkLst>
        </pc:picChg>
      </pc:sldChg>
      <pc:sldChg chg="modSp add mod">
        <pc:chgData name="Orla Condon" userId="62ca7181-df71-4740-a21a-4649c658ad3a" providerId="ADAL" clId="{9CA04E6F-9B24-452A-BDA3-5D96B223031B}" dt="2026-05-07T11:16:04.686" v="219" actId="12"/>
        <pc:sldMkLst>
          <pc:docMk/>
          <pc:sldMk cId="127421381" sldId="263"/>
        </pc:sldMkLst>
        <pc:spChg chg="mod">
          <ac:chgData name="Orla Condon" userId="62ca7181-df71-4740-a21a-4649c658ad3a" providerId="ADAL" clId="{9CA04E6F-9B24-452A-BDA3-5D96B223031B}" dt="2026-05-07T11:11:53.395" v="177" actId="108"/>
          <ac:spMkLst>
            <pc:docMk/>
            <pc:sldMk cId="127421381" sldId="263"/>
            <ac:spMk id="2" creationId="{00000000-0000-0000-0000-000000000000}"/>
          </ac:spMkLst>
        </pc:spChg>
        <pc:spChg chg="mod">
          <ac:chgData name="Orla Condon" userId="62ca7181-df71-4740-a21a-4649c658ad3a" providerId="ADAL" clId="{9CA04E6F-9B24-452A-BDA3-5D96B223031B}" dt="2026-05-07T11:16:04.686" v="219" actId="12"/>
          <ac:spMkLst>
            <pc:docMk/>
            <pc:sldMk cId="127421381" sldId="263"/>
            <ac:spMk id="3" creationId="{00000000-0000-0000-0000-000000000000}"/>
          </ac:spMkLst>
        </pc:spChg>
      </pc:sldChg>
      <pc:sldChg chg="modSp add mod">
        <pc:chgData name="Orla Condon" userId="62ca7181-df71-4740-a21a-4649c658ad3a" providerId="ADAL" clId="{9CA04E6F-9B24-452A-BDA3-5D96B223031B}" dt="2026-05-07T11:16:16.673" v="220" actId="113"/>
        <pc:sldMkLst>
          <pc:docMk/>
          <pc:sldMk cId="2620409666" sldId="264"/>
        </pc:sldMkLst>
        <pc:spChg chg="mod">
          <ac:chgData name="Orla Condon" userId="62ca7181-df71-4740-a21a-4649c658ad3a" providerId="ADAL" clId="{9CA04E6F-9B24-452A-BDA3-5D96B223031B}" dt="2026-05-07T11:11:56.254" v="178" actId="108"/>
          <ac:spMkLst>
            <pc:docMk/>
            <pc:sldMk cId="2620409666" sldId="264"/>
            <ac:spMk id="2" creationId="{00000000-0000-0000-0000-000000000000}"/>
          </ac:spMkLst>
        </pc:spChg>
        <pc:spChg chg="mod">
          <ac:chgData name="Orla Condon" userId="62ca7181-df71-4740-a21a-4649c658ad3a" providerId="ADAL" clId="{9CA04E6F-9B24-452A-BDA3-5D96B223031B}" dt="2026-05-07T11:16:16.673" v="220" actId="113"/>
          <ac:spMkLst>
            <pc:docMk/>
            <pc:sldMk cId="2620409666" sldId="264"/>
            <ac:spMk id="3" creationId="{00000000-0000-0000-0000-000000000000}"/>
          </ac:spMkLst>
        </pc:spChg>
      </pc:sldChg>
      <pc:sldChg chg="modSp add mod">
        <pc:chgData name="Orla Condon" userId="62ca7181-df71-4740-a21a-4649c658ad3a" providerId="ADAL" clId="{9CA04E6F-9B24-452A-BDA3-5D96B223031B}" dt="2026-05-07T11:17:18.591" v="227" actId="20577"/>
        <pc:sldMkLst>
          <pc:docMk/>
          <pc:sldMk cId="1114682035" sldId="265"/>
        </pc:sldMkLst>
        <pc:spChg chg="mod">
          <ac:chgData name="Orla Condon" userId="62ca7181-df71-4740-a21a-4649c658ad3a" providerId="ADAL" clId="{9CA04E6F-9B24-452A-BDA3-5D96B223031B}" dt="2026-05-07T11:11:58.712" v="179" actId="108"/>
          <ac:spMkLst>
            <pc:docMk/>
            <pc:sldMk cId="1114682035" sldId="265"/>
            <ac:spMk id="2" creationId="{00000000-0000-0000-0000-000000000000}"/>
          </ac:spMkLst>
        </pc:spChg>
        <pc:spChg chg="mod">
          <ac:chgData name="Orla Condon" userId="62ca7181-df71-4740-a21a-4649c658ad3a" providerId="ADAL" clId="{9CA04E6F-9B24-452A-BDA3-5D96B223031B}" dt="2026-05-07T11:17:18.591" v="227" actId="20577"/>
          <ac:spMkLst>
            <pc:docMk/>
            <pc:sldMk cId="1114682035" sldId="265"/>
            <ac:spMk id="3" creationId="{00000000-0000-0000-0000-000000000000}"/>
          </ac:spMkLst>
        </pc:spChg>
        <pc:picChg chg="mod">
          <ac:chgData name="Orla Condon" userId="62ca7181-df71-4740-a21a-4649c658ad3a" providerId="ADAL" clId="{9CA04E6F-9B24-452A-BDA3-5D96B223031B}" dt="2026-05-07T11:17:03.098" v="225" actId="11530"/>
          <ac:picMkLst>
            <pc:docMk/>
            <pc:sldMk cId="1114682035" sldId="265"/>
            <ac:picMk id="4" creationId="{00000000-0000-0000-0000-000000000000}"/>
          </ac:picMkLst>
        </pc:picChg>
      </pc:sldChg>
      <pc:sldChg chg="addSp delSp modSp add mod">
        <pc:chgData name="Orla Condon" userId="62ca7181-df71-4740-a21a-4649c658ad3a" providerId="ADAL" clId="{9CA04E6F-9B24-452A-BDA3-5D96B223031B}" dt="2026-05-07T11:15:53.078" v="218" actId="14100"/>
        <pc:sldMkLst>
          <pc:docMk/>
          <pc:sldMk cId="4232735229" sldId="266"/>
        </pc:sldMkLst>
        <pc:spChg chg="mod">
          <ac:chgData name="Orla Condon" userId="62ca7181-df71-4740-a21a-4649c658ad3a" providerId="ADAL" clId="{9CA04E6F-9B24-452A-BDA3-5D96B223031B}" dt="2026-05-07T11:11:38.838" v="175" actId="207"/>
          <ac:spMkLst>
            <pc:docMk/>
            <pc:sldMk cId="4232735229" sldId="266"/>
            <ac:spMk id="2" creationId="{00000000-0000-0000-0000-000000000000}"/>
          </ac:spMkLst>
        </pc:spChg>
        <pc:spChg chg="mod">
          <ac:chgData name="Orla Condon" userId="62ca7181-df71-4740-a21a-4649c658ad3a" providerId="ADAL" clId="{9CA04E6F-9B24-452A-BDA3-5D96B223031B}" dt="2026-05-07T11:13:08.680" v="190" actId="255"/>
          <ac:spMkLst>
            <pc:docMk/>
            <pc:sldMk cId="4232735229" sldId="266"/>
            <ac:spMk id="3" creationId="{00000000-0000-0000-0000-000000000000}"/>
          </ac:spMkLst>
        </pc:spChg>
        <pc:picChg chg="add mod">
          <ac:chgData name="Orla Condon" userId="62ca7181-df71-4740-a21a-4649c658ad3a" providerId="ADAL" clId="{9CA04E6F-9B24-452A-BDA3-5D96B223031B}" dt="2026-05-07T11:15:53.078" v="218" actId="14100"/>
          <ac:picMkLst>
            <pc:docMk/>
            <pc:sldMk cId="4232735229" sldId="266"/>
            <ac:picMk id="5" creationId="{653A7651-638B-62B5-8386-E694DB926451}"/>
          </ac:picMkLst>
        </pc:picChg>
        <pc:picChg chg="del">
          <ac:chgData name="Orla Condon" userId="62ca7181-df71-4740-a21a-4649c658ad3a" providerId="ADAL" clId="{9CA04E6F-9B24-452A-BDA3-5D96B223031B}" dt="2026-05-07T11:15:31.507" v="213" actId="478"/>
          <ac:picMkLst>
            <pc:docMk/>
            <pc:sldMk cId="4232735229" sldId="266"/>
            <ac:picMk id="7" creationId="{00000000-0000-0000-0000-000000000000}"/>
          </ac:picMkLst>
        </pc:picChg>
      </pc:sldChg>
      <pc:sldChg chg="modSp add mod">
        <pc:chgData name="Orla Condon" userId="62ca7181-df71-4740-a21a-4649c658ad3a" providerId="ADAL" clId="{9CA04E6F-9B24-452A-BDA3-5D96B223031B}" dt="2026-05-07T11:18:03.941" v="233" actId="14100"/>
        <pc:sldMkLst>
          <pc:docMk/>
          <pc:sldMk cId="1593055484" sldId="267"/>
        </pc:sldMkLst>
        <pc:spChg chg="mod">
          <ac:chgData name="Orla Condon" userId="62ca7181-df71-4740-a21a-4649c658ad3a" providerId="ADAL" clId="{9CA04E6F-9B24-452A-BDA3-5D96B223031B}" dt="2026-05-07T11:12:01.904" v="180" actId="108"/>
          <ac:spMkLst>
            <pc:docMk/>
            <pc:sldMk cId="1593055484" sldId="267"/>
            <ac:spMk id="2" creationId="{00000000-0000-0000-0000-000000000000}"/>
          </ac:spMkLst>
        </pc:spChg>
        <pc:spChg chg="mod">
          <ac:chgData name="Orla Condon" userId="62ca7181-df71-4740-a21a-4649c658ad3a" providerId="ADAL" clId="{9CA04E6F-9B24-452A-BDA3-5D96B223031B}" dt="2026-05-07T11:17:46.912" v="229" actId="20577"/>
          <ac:spMkLst>
            <pc:docMk/>
            <pc:sldMk cId="1593055484" sldId="267"/>
            <ac:spMk id="3" creationId="{00000000-0000-0000-0000-000000000000}"/>
          </ac:spMkLst>
        </pc:spChg>
        <pc:spChg chg="mod">
          <ac:chgData name="Orla Condon" userId="62ca7181-df71-4740-a21a-4649c658ad3a" providerId="ADAL" clId="{9CA04E6F-9B24-452A-BDA3-5D96B223031B}" dt="2026-05-07T11:18:03.941" v="233" actId="14100"/>
          <ac:spMkLst>
            <pc:docMk/>
            <pc:sldMk cId="1593055484" sldId="267"/>
            <ac:spMk id="5" creationId="{00000000-0000-0000-0000-000000000000}"/>
          </ac:spMkLst>
        </pc:spChg>
        <pc:picChg chg="mod">
          <ac:chgData name="Orla Condon" userId="62ca7181-df71-4740-a21a-4649c658ad3a" providerId="ADAL" clId="{9CA04E6F-9B24-452A-BDA3-5D96B223031B}" dt="2026-05-07T11:17:54.844" v="231" actId="11530"/>
          <ac:picMkLst>
            <pc:docMk/>
            <pc:sldMk cId="1593055484" sldId="267"/>
            <ac:picMk id="4" creationId="{00000000-0000-0000-0000-000000000000}"/>
          </ac:picMkLst>
        </pc:picChg>
      </pc:sldChg>
      <pc:sldChg chg="modSp add mod">
        <pc:chgData name="Orla Condon" userId="62ca7181-df71-4740-a21a-4649c658ad3a" providerId="ADAL" clId="{9CA04E6F-9B24-452A-BDA3-5D96B223031B}" dt="2026-05-07T11:18:42.317" v="237" actId="11530"/>
        <pc:sldMkLst>
          <pc:docMk/>
          <pc:sldMk cId="3971555910" sldId="268"/>
        </pc:sldMkLst>
        <pc:spChg chg="mod">
          <ac:chgData name="Orla Condon" userId="62ca7181-df71-4740-a21a-4649c658ad3a" providerId="ADAL" clId="{9CA04E6F-9B24-452A-BDA3-5D96B223031B}" dt="2026-05-07T11:12:04.053" v="181" actId="108"/>
          <ac:spMkLst>
            <pc:docMk/>
            <pc:sldMk cId="3971555910" sldId="268"/>
            <ac:spMk id="2" creationId="{00000000-0000-0000-0000-000000000000}"/>
          </ac:spMkLst>
        </pc:spChg>
        <pc:spChg chg="mod">
          <ac:chgData name="Orla Condon" userId="62ca7181-df71-4740-a21a-4649c658ad3a" providerId="ADAL" clId="{9CA04E6F-9B24-452A-BDA3-5D96B223031B}" dt="2026-05-07T11:18:23.030" v="236" actId="113"/>
          <ac:spMkLst>
            <pc:docMk/>
            <pc:sldMk cId="3971555910" sldId="268"/>
            <ac:spMk id="3" creationId="{00000000-0000-0000-0000-000000000000}"/>
          </ac:spMkLst>
        </pc:spChg>
        <pc:picChg chg="mod">
          <ac:chgData name="Orla Condon" userId="62ca7181-df71-4740-a21a-4649c658ad3a" providerId="ADAL" clId="{9CA04E6F-9B24-452A-BDA3-5D96B223031B}" dt="2026-05-07T11:18:42.317" v="237" actId="11530"/>
          <ac:picMkLst>
            <pc:docMk/>
            <pc:sldMk cId="3971555910" sldId="268"/>
            <ac:picMk id="4" creationId="{00000000-0000-0000-0000-000000000000}"/>
          </ac:picMkLst>
        </pc:picChg>
      </pc:sldChg>
      <pc:sldChg chg="modSp add mod">
        <pc:chgData name="Orla Condon" userId="62ca7181-df71-4740-a21a-4649c658ad3a" providerId="ADAL" clId="{9CA04E6F-9B24-452A-BDA3-5D96B223031B}" dt="2026-05-07T11:21:35.603" v="245" actId="14100"/>
        <pc:sldMkLst>
          <pc:docMk/>
          <pc:sldMk cId="855637111" sldId="269"/>
        </pc:sldMkLst>
        <pc:spChg chg="mod">
          <ac:chgData name="Orla Condon" userId="62ca7181-df71-4740-a21a-4649c658ad3a" providerId="ADAL" clId="{9CA04E6F-9B24-452A-BDA3-5D96B223031B}" dt="2026-05-07T11:18:50.749" v="238" actId="14100"/>
          <ac:spMkLst>
            <pc:docMk/>
            <pc:sldMk cId="855637111" sldId="269"/>
            <ac:spMk id="2" creationId="{00000000-0000-0000-0000-000000000000}"/>
          </ac:spMkLst>
        </pc:spChg>
        <pc:spChg chg="mod">
          <ac:chgData name="Orla Condon" userId="62ca7181-df71-4740-a21a-4649c658ad3a" providerId="ADAL" clId="{9CA04E6F-9B24-452A-BDA3-5D96B223031B}" dt="2026-05-07T11:18:56.053" v="239" actId="12"/>
          <ac:spMkLst>
            <pc:docMk/>
            <pc:sldMk cId="855637111" sldId="269"/>
            <ac:spMk id="3" creationId="{00000000-0000-0000-0000-000000000000}"/>
          </ac:spMkLst>
        </pc:spChg>
        <pc:picChg chg="mod">
          <ac:chgData name="Orla Condon" userId="62ca7181-df71-4740-a21a-4649c658ad3a" providerId="ADAL" clId="{9CA04E6F-9B24-452A-BDA3-5D96B223031B}" dt="2026-05-07T11:21:35.603" v="245" actId="14100"/>
          <ac:picMkLst>
            <pc:docMk/>
            <pc:sldMk cId="855637111" sldId="269"/>
            <ac:picMk id="4" creationId="{00000000-0000-0000-0000-000000000000}"/>
          </ac:picMkLst>
        </pc:picChg>
      </pc:sldChg>
      <pc:sldChg chg="modSp add mod">
        <pc:chgData name="Orla Condon" userId="62ca7181-df71-4740-a21a-4649c658ad3a" providerId="ADAL" clId="{9CA04E6F-9B24-452A-BDA3-5D96B223031B}" dt="2026-05-07T11:23:36.821" v="256" actId="1076"/>
        <pc:sldMkLst>
          <pc:docMk/>
          <pc:sldMk cId="3963090937" sldId="270"/>
        </pc:sldMkLst>
        <pc:spChg chg="mod">
          <ac:chgData name="Orla Condon" userId="62ca7181-df71-4740-a21a-4649c658ad3a" providerId="ADAL" clId="{9CA04E6F-9B24-452A-BDA3-5D96B223031B}" dt="2026-05-07T11:12:11.585" v="184" actId="108"/>
          <ac:spMkLst>
            <pc:docMk/>
            <pc:sldMk cId="3963090937" sldId="270"/>
            <ac:spMk id="2" creationId="{00000000-0000-0000-0000-000000000000}"/>
          </ac:spMkLst>
        </pc:spChg>
        <pc:spChg chg="mod">
          <ac:chgData name="Orla Condon" userId="62ca7181-df71-4740-a21a-4649c658ad3a" providerId="ADAL" clId="{9CA04E6F-9B24-452A-BDA3-5D96B223031B}" dt="2026-05-07T11:13:38.526" v="199" actId="108"/>
          <ac:spMkLst>
            <pc:docMk/>
            <pc:sldMk cId="3963090937" sldId="270"/>
            <ac:spMk id="3" creationId="{00000000-0000-0000-0000-000000000000}"/>
          </ac:spMkLst>
        </pc:spChg>
        <pc:picChg chg="mod">
          <ac:chgData name="Orla Condon" userId="62ca7181-df71-4740-a21a-4649c658ad3a" providerId="ADAL" clId="{9CA04E6F-9B24-452A-BDA3-5D96B223031B}" dt="2026-05-07T11:23:36.821" v="256" actId="1076"/>
          <ac:picMkLst>
            <pc:docMk/>
            <pc:sldMk cId="3963090937" sldId="270"/>
            <ac:picMk id="5" creationId="{00000000-0000-0000-0000-000000000000}"/>
          </ac:picMkLst>
        </pc:picChg>
      </pc:sldChg>
      <pc:sldChg chg="modSp add mod">
        <pc:chgData name="Orla Condon" userId="62ca7181-df71-4740-a21a-4649c658ad3a" providerId="ADAL" clId="{9CA04E6F-9B24-452A-BDA3-5D96B223031B}" dt="2026-05-07T11:23:54.040" v="259" actId="14100"/>
        <pc:sldMkLst>
          <pc:docMk/>
          <pc:sldMk cId="491246706" sldId="271"/>
        </pc:sldMkLst>
        <pc:spChg chg="mod">
          <ac:chgData name="Orla Condon" userId="62ca7181-df71-4740-a21a-4649c658ad3a" providerId="ADAL" clId="{9CA04E6F-9B24-452A-BDA3-5D96B223031B}" dt="2026-05-07T11:12:14.061" v="185" actId="108"/>
          <ac:spMkLst>
            <pc:docMk/>
            <pc:sldMk cId="491246706" sldId="271"/>
            <ac:spMk id="2" creationId="{00000000-0000-0000-0000-000000000000}"/>
          </ac:spMkLst>
        </pc:spChg>
        <pc:spChg chg="mod">
          <ac:chgData name="Orla Condon" userId="62ca7181-df71-4740-a21a-4649c658ad3a" providerId="ADAL" clId="{9CA04E6F-9B24-452A-BDA3-5D96B223031B}" dt="2026-05-07T11:13:41.271" v="200" actId="108"/>
          <ac:spMkLst>
            <pc:docMk/>
            <pc:sldMk cId="491246706" sldId="271"/>
            <ac:spMk id="3" creationId="{00000000-0000-0000-0000-000000000000}"/>
          </ac:spMkLst>
        </pc:spChg>
        <pc:picChg chg="mod">
          <ac:chgData name="Orla Condon" userId="62ca7181-df71-4740-a21a-4649c658ad3a" providerId="ADAL" clId="{9CA04E6F-9B24-452A-BDA3-5D96B223031B}" dt="2026-05-07T11:23:54.040" v="259" actId="14100"/>
          <ac:picMkLst>
            <pc:docMk/>
            <pc:sldMk cId="491246706" sldId="271"/>
            <ac:picMk id="4" creationId="{00000000-0000-0000-0000-000000000000}"/>
          </ac:picMkLst>
        </pc:picChg>
      </pc:sldChg>
      <pc:sldChg chg="delSp modSp add mod">
        <pc:chgData name="Orla Condon" userId="62ca7181-df71-4740-a21a-4649c658ad3a" providerId="ADAL" clId="{9CA04E6F-9B24-452A-BDA3-5D96B223031B}" dt="2026-05-07T11:24:11.182" v="265" actId="14100"/>
        <pc:sldMkLst>
          <pc:docMk/>
          <pc:sldMk cId="2930654706" sldId="272"/>
        </pc:sldMkLst>
        <pc:spChg chg="mod">
          <ac:chgData name="Orla Condon" userId="62ca7181-df71-4740-a21a-4649c658ad3a" providerId="ADAL" clId="{9CA04E6F-9B24-452A-BDA3-5D96B223031B}" dt="2026-05-07T11:12:16.312" v="186" actId="108"/>
          <ac:spMkLst>
            <pc:docMk/>
            <pc:sldMk cId="2930654706" sldId="272"/>
            <ac:spMk id="2" creationId="{00000000-0000-0000-0000-000000000000}"/>
          </ac:spMkLst>
        </pc:spChg>
        <pc:spChg chg="mod">
          <ac:chgData name="Orla Condon" userId="62ca7181-df71-4740-a21a-4649c658ad3a" providerId="ADAL" clId="{9CA04E6F-9B24-452A-BDA3-5D96B223031B}" dt="2026-05-07T11:24:11.182" v="265" actId="14100"/>
          <ac:spMkLst>
            <pc:docMk/>
            <pc:sldMk cId="2930654706" sldId="272"/>
            <ac:spMk id="3" creationId="{00000000-0000-0000-0000-000000000000}"/>
          </ac:spMkLst>
        </pc:spChg>
        <pc:picChg chg="del">
          <ac:chgData name="Orla Condon" userId="62ca7181-df71-4740-a21a-4649c658ad3a" providerId="ADAL" clId="{9CA04E6F-9B24-452A-BDA3-5D96B223031B}" dt="2026-05-07T11:23:57.113" v="260" actId="478"/>
          <ac:picMkLst>
            <pc:docMk/>
            <pc:sldMk cId="2930654706" sldId="272"/>
            <ac:picMk id="4" creationId="{00000000-0000-0000-0000-000000000000}"/>
          </ac:picMkLst>
        </pc:picChg>
        <pc:picChg chg="mod">
          <ac:chgData name="Orla Condon" userId="62ca7181-df71-4740-a21a-4649c658ad3a" providerId="ADAL" clId="{9CA04E6F-9B24-452A-BDA3-5D96B223031B}" dt="2026-05-07T11:24:06.138" v="263" actId="14100"/>
          <ac:picMkLst>
            <pc:docMk/>
            <pc:sldMk cId="2930654706" sldId="272"/>
            <ac:picMk id="5" creationId="{00000000-0000-0000-0000-000000000000}"/>
          </ac:picMkLst>
        </pc:picChg>
      </pc:sldChg>
      <pc:sldChg chg="modSp add mod">
        <pc:chgData name="Orla Condon" userId="62ca7181-df71-4740-a21a-4649c658ad3a" providerId="ADAL" clId="{9CA04E6F-9B24-452A-BDA3-5D96B223031B}" dt="2026-05-07T11:24:18.615" v="267" actId="113"/>
        <pc:sldMkLst>
          <pc:docMk/>
          <pc:sldMk cId="1761417707" sldId="273"/>
        </pc:sldMkLst>
        <pc:spChg chg="mod">
          <ac:chgData name="Orla Condon" userId="62ca7181-df71-4740-a21a-4649c658ad3a" providerId="ADAL" clId="{9CA04E6F-9B24-452A-BDA3-5D96B223031B}" dt="2026-05-07T11:12:18.577" v="187" actId="108"/>
          <ac:spMkLst>
            <pc:docMk/>
            <pc:sldMk cId="1761417707" sldId="273"/>
            <ac:spMk id="2" creationId="{00000000-0000-0000-0000-000000000000}"/>
          </ac:spMkLst>
        </pc:spChg>
        <pc:spChg chg="mod">
          <ac:chgData name="Orla Condon" userId="62ca7181-df71-4740-a21a-4649c658ad3a" providerId="ADAL" clId="{9CA04E6F-9B24-452A-BDA3-5D96B223031B}" dt="2026-05-07T11:24:18.615" v="267" actId="113"/>
          <ac:spMkLst>
            <pc:docMk/>
            <pc:sldMk cId="1761417707" sldId="273"/>
            <ac:spMk id="3" creationId="{00000000-0000-0000-0000-000000000000}"/>
          </ac:spMkLst>
        </pc:spChg>
      </pc:sldChg>
      <pc:sldChg chg="addSp delSp modSp add mod">
        <pc:chgData name="Orla Condon" userId="62ca7181-df71-4740-a21a-4649c658ad3a" providerId="ADAL" clId="{9CA04E6F-9B24-452A-BDA3-5D96B223031B}" dt="2026-05-07T11:23:31.248" v="255" actId="14100"/>
        <pc:sldMkLst>
          <pc:docMk/>
          <pc:sldMk cId="1574989006" sldId="274"/>
        </pc:sldMkLst>
        <pc:spChg chg="mod">
          <ac:chgData name="Orla Condon" userId="62ca7181-df71-4740-a21a-4649c658ad3a" providerId="ADAL" clId="{9CA04E6F-9B24-452A-BDA3-5D96B223031B}" dt="2026-05-07T11:12:09.509" v="183" actId="108"/>
          <ac:spMkLst>
            <pc:docMk/>
            <pc:sldMk cId="1574989006" sldId="274"/>
            <ac:spMk id="2" creationId="{00000000-0000-0000-0000-000000000000}"/>
          </ac:spMkLst>
        </pc:spChg>
        <pc:spChg chg="mod">
          <ac:chgData name="Orla Condon" userId="62ca7181-df71-4740-a21a-4649c658ad3a" providerId="ADAL" clId="{9CA04E6F-9B24-452A-BDA3-5D96B223031B}" dt="2026-05-07T11:23:28.577" v="254" actId="14100"/>
          <ac:spMkLst>
            <pc:docMk/>
            <pc:sldMk cId="1574989006" sldId="274"/>
            <ac:spMk id="4" creationId="{00000000-0000-0000-0000-000000000000}"/>
          </ac:spMkLst>
        </pc:spChg>
        <pc:picChg chg="del">
          <ac:chgData name="Orla Condon" userId="62ca7181-df71-4740-a21a-4649c658ad3a" providerId="ADAL" clId="{9CA04E6F-9B24-452A-BDA3-5D96B223031B}" dt="2026-05-07T11:23:06.500" v="247" actId="478"/>
          <ac:picMkLst>
            <pc:docMk/>
            <pc:sldMk cId="1574989006" sldId="274"/>
            <ac:picMk id="5" creationId="{00000000-0000-0000-0000-000000000000}"/>
          </ac:picMkLst>
        </pc:picChg>
        <pc:picChg chg="add mod">
          <ac:chgData name="Orla Condon" userId="62ca7181-df71-4740-a21a-4649c658ad3a" providerId="ADAL" clId="{9CA04E6F-9B24-452A-BDA3-5D96B223031B}" dt="2026-05-07T11:23:31.248" v="255" actId="14100"/>
          <ac:picMkLst>
            <pc:docMk/>
            <pc:sldMk cId="1574989006" sldId="274"/>
            <ac:picMk id="6" creationId="{47082867-6BB6-CA2A-4C92-F2B4FFA1073A}"/>
          </ac:picMkLst>
        </pc:picChg>
      </pc:sldChg>
      <pc:sldChg chg="addSp delSp modSp mod">
        <pc:chgData name="Orla Condon" userId="62ca7181-df71-4740-a21a-4649c658ad3a" providerId="ADAL" clId="{9CA04E6F-9B24-452A-BDA3-5D96B223031B}" dt="2026-05-07T11:15:25.608" v="212" actId="931"/>
        <pc:sldMkLst>
          <pc:docMk/>
          <pc:sldMk cId="3811917612" sldId="282"/>
        </pc:sldMkLst>
        <pc:spChg chg="mod">
          <ac:chgData name="Orla Condon" userId="62ca7181-df71-4740-a21a-4649c658ad3a" providerId="ADAL" clId="{9CA04E6F-9B24-452A-BDA3-5D96B223031B}" dt="2026-05-07T10:55:25.206" v="64" actId="20577"/>
          <ac:spMkLst>
            <pc:docMk/>
            <pc:sldMk cId="3811917612" sldId="282"/>
            <ac:spMk id="2" creationId="{BEF71296-1FDB-AF91-4307-E23E47C86364}"/>
          </ac:spMkLst>
        </pc:spChg>
        <pc:spChg chg="del">
          <ac:chgData name="Orla Condon" userId="62ca7181-df71-4740-a21a-4649c658ad3a" providerId="ADAL" clId="{9CA04E6F-9B24-452A-BDA3-5D96B223031B}" dt="2026-05-07T11:14:37.252" v="210" actId="931"/>
          <ac:spMkLst>
            <pc:docMk/>
            <pc:sldMk cId="3811917612" sldId="282"/>
            <ac:spMk id="3" creationId="{0B4970AF-CF19-7218-89A8-ABDCEB368719}"/>
          </ac:spMkLst>
        </pc:spChg>
        <pc:spChg chg="add del mod">
          <ac:chgData name="Orla Condon" userId="62ca7181-df71-4740-a21a-4649c658ad3a" providerId="ADAL" clId="{9CA04E6F-9B24-452A-BDA3-5D96B223031B}" dt="2026-05-07T11:15:25.608" v="212" actId="931"/>
          <ac:spMkLst>
            <pc:docMk/>
            <pc:sldMk cId="3811917612" sldId="282"/>
            <ac:spMk id="7" creationId="{7C91B8E0-0EAE-6D6D-E125-7E863D374747}"/>
          </ac:spMkLst>
        </pc:spChg>
        <pc:picChg chg="add del mod ord">
          <ac:chgData name="Orla Condon" userId="62ca7181-df71-4740-a21a-4649c658ad3a" providerId="ADAL" clId="{9CA04E6F-9B24-452A-BDA3-5D96B223031B}" dt="2026-05-07T11:14:41.470" v="211" actId="478"/>
          <ac:picMkLst>
            <pc:docMk/>
            <pc:sldMk cId="3811917612" sldId="282"/>
            <ac:picMk id="5" creationId="{4BCAB7EF-207F-A06B-8089-15446E8219FA}"/>
          </ac:picMkLst>
        </pc:picChg>
        <pc:picChg chg="add mod ord">
          <ac:chgData name="Orla Condon" userId="62ca7181-df71-4740-a21a-4649c658ad3a" providerId="ADAL" clId="{9CA04E6F-9B24-452A-BDA3-5D96B223031B}" dt="2026-05-07T11:15:25.608" v="212" actId="931"/>
          <ac:picMkLst>
            <pc:docMk/>
            <pc:sldMk cId="3811917612" sldId="282"/>
            <ac:picMk id="9" creationId="{C5ECD904-2474-322D-C0BC-2042D4A9F144}"/>
          </ac:picMkLst>
        </pc:picChg>
      </pc:sldChg>
      <pc:sldChg chg="del">
        <pc:chgData name="Orla Condon" userId="62ca7181-df71-4740-a21a-4649c658ad3a" providerId="ADAL" clId="{9CA04E6F-9B24-452A-BDA3-5D96B223031B}" dt="2026-05-07T11:14:07.690" v="206" actId="47"/>
        <pc:sldMkLst>
          <pc:docMk/>
          <pc:sldMk cId="2563707552" sldId="283"/>
        </pc:sldMkLst>
      </pc:sldChg>
      <pc:sldChg chg="del">
        <pc:chgData name="Orla Condon" userId="62ca7181-df71-4740-a21a-4649c658ad3a" providerId="ADAL" clId="{9CA04E6F-9B24-452A-BDA3-5D96B223031B}" dt="2026-05-07T11:24:27.654" v="271" actId="47"/>
        <pc:sldMkLst>
          <pc:docMk/>
          <pc:sldMk cId="1222527057" sldId="284"/>
        </pc:sldMkLst>
      </pc:sldChg>
      <pc:sldChg chg="del">
        <pc:chgData name="Orla Condon" userId="62ca7181-df71-4740-a21a-4649c658ad3a" providerId="ADAL" clId="{9CA04E6F-9B24-452A-BDA3-5D96B223031B}" dt="2026-05-07T11:24:29.088" v="273" actId="47"/>
        <pc:sldMkLst>
          <pc:docMk/>
          <pc:sldMk cId="704890584" sldId="285"/>
        </pc:sldMkLst>
      </pc:sldChg>
      <pc:sldChg chg="del">
        <pc:chgData name="Orla Condon" userId="62ca7181-df71-4740-a21a-4649c658ad3a" providerId="ADAL" clId="{9CA04E6F-9B24-452A-BDA3-5D96B223031B}" dt="2026-05-07T11:24:29.657" v="274" actId="47"/>
        <pc:sldMkLst>
          <pc:docMk/>
          <pc:sldMk cId="2764042160" sldId="286"/>
        </pc:sldMkLst>
      </pc:sldChg>
      <pc:sldChg chg="del">
        <pc:chgData name="Orla Condon" userId="62ca7181-df71-4740-a21a-4649c658ad3a" providerId="ADAL" clId="{9CA04E6F-9B24-452A-BDA3-5D96B223031B}" dt="2026-05-07T11:24:30.235" v="275" actId="47"/>
        <pc:sldMkLst>
          <pc:docMk/>
          <pc:sldMk cId="274598583" sldId="287"/>
        </pc:sldMkLst>
      </pc:sldChg>
      <pc:sldChg chg="addSp delSp modSp mod">
        <pc:chgData name="Orla Condon" userId="62ca7181-df71-4740-a21a-4649c658ad3a" providerId="ADAL" clId="{9CA04E6F-9B24-452A-BDA3-5D96B223031B}" dt="2026-05-07T11:24:41.410" v="276" actId="931"/>
        <pc:sldMkLst>
          <pc:docMk/>
          <pc:sldMk cId="4258296965" sldId="288"/>
        </pc:sldMkLst>
        <pc:spChg chg="del">
          <ac:chgData name="Orla Condon" userId="62ca7181-df71-4740-a21a-4649c658ad3a" providerId="ADAL" clId="{9CA04E6F-9B24-452A-BDA3-5D96B223031B}" dt="2026-05-07T11:24:41.410" v="276" actId="931"/>
          <ac:spMkLst>
            <pc:docMk/>
            <pc:sldMk cId="4258296965" sldId="288"/>
            <ac:spMk id="3" creationId="{795D3C5C-B6E5-DD66-1013-1E082EEF808F}"/>
          </ac:spMkLst>
        </pc:spChg>
        <pc:picChg chg="add mod ord">
          <ac:chgData name="Orla Condon" userId="62ca7181-df71-4740-a21a-4649c658ad3a" providerId="ADAL" clId="{9CA04E6F-9B24-452A-BDA3-5D96B223031B}" dt="2026-05-07T11:24:41.410" v="276" actId="931"/>
          <ac:picMkLst>
            <pc:docMk/>
            <pc:sldMk cId="4258296965" sldId="288"/>
            <ac:picMk id="5" creationId="{85B8B19E-A48D-FAC9-68DA-2DFB7F6A22A8}"/>
          </ac:picMkLst>
        </pc:picChg>
      </pc:sldChg>
      <pc:sldChg chg="del">
        <pc:chgData name="Orla Condon" userId="62ca7181-df71-4740-a21a-4649c658ad3a" providerId="ADAL" clId="{9CA04E6F-9B24-452A-BDA3-5D96B223031B}" dt="2026-05-07T11:24:26.911" v="270" actId="47"/>
        <pc:sldMkLst>
          <pc:docMk/>
          <pc:sldMk cId="3503174059" sldId="289"/>
        </pc:sldMkLst>
      </pc:sldChg>
      <pc:sldChg chg="del">
        <pc:chgData name="Orla Condon" userId="62ca7181-df71-4740-a21a-4649c658ad3a" providerId="ADAL" clId="{9CA04E6F-9B24-452A-BDA3-5D96B223031B}" dt="2026-05-07T11:24:28.531" v="272" actId="47"/>
        <pc:sldMkLst>
          <pc:docMk/>
          <pc:sldMk cId="801627559" sldId="290"/>
        </pc:sldMkLst>
      </pc:sldChg>
      <pc:sldChg chg="modSp add mod">
        <pc:chgData name="Orla Condon" userId="62ca7181-df71-4740-a21a-4649c658ad3a" providerId="ADAL" clId="{9CA04E6F-9B24-452A-BDA3-5D96B223031B}" dt="2026-05-07T11:24:25.197" v="269" actId="6549"/>
        <pc:sldMkLst>
          <pc:docMk/>
          <pc:sldMk cId="1164743932" sldId="291"/>
        </pc:sldMkLst>
        <pc:spChg chg="mod">
          <ac:chgData name="Orla Condon" userId="62ca7181-df71-4740-a21a-4649c658ad3a" providerId="ADAL" clId="{9CA04E6F-9B24-452A-BDA3-5D96B223031B}" dt="2026-05-07T11:24:25.197" v="269" actId="6549"/>
          <ac:spMkLst>
            <pc:docMk/>
            <pc:sldMk cId="1164743932" sldId="291"/>
            <ac:spMk id="3" creationId="{114E5FE3-B615-798E-0539-8974F71D349C}"/>
          </ac:spMkLst>
        </pc:spChg>
      </pc:sldChg>
      <pc:sldMasterChg chg="delSldLayout">
        <pc:chgData name="Orla Condon" userId="62ca7181-df71-4740-a21a-4649c658ad3a" providerId="ADAL" clId="{9CA04E6F-9B24-452A-BDA3-5D96B223031B}" dt="2026-05-07T10:55:44.929" v="66" actId="47"/>
        <pc:sldMasterMkLst>
          <pc:docMk/>
          <pc:sldMasterMk cId="3992305853" sldId="2147483657"/>
        </pc:sldMasterMkLst>
        <pc:sldLayoutChg chg="del">
          <pc:chgData name="Orla Condon" userId="62ca7181-df71-4740-a21a-4649c658ad3a" providerId="ADAL" clId="{9CA04E6F-9B24-452A-BDA3-5D96B223031B}" dt="2026-05-07T10:55:44.929" v="66" actId="47"/>
          <pc:sldLayoutMkLst>
            <pc:docMk/>
            <pc:sldMasterMk cId="3992305853" sldId="2147483657"/>
            <pc:sldLayoutMk cId="2111838414" sldId="214748367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0B57125-827F-CF4A-095A-5403CF34501A}"/>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2" name="Text Placeholder 4">
            <a:extLst>
              <a:ext uri="{FF2B5EF4-FFF2-40B4-BE49-F238E27FC236}">
                <a16:creationId xmlns:a16="http://schemas.microsoft.com/office/drawing/2014/main" id="{D24670FC-1D57-F8A6-4799-7C69F4B08883}"/>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8308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81B947C-AEBF-4A1E-D502-F9B07E41EAFF}"/>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5" name="Text Placeholder 4">
            <a:extLst>
              <a:ext uri="{FF2B5EF4-FFF2-40B4-BE49-F238E27FC236}">
                <a16:creationId xmlns:a16="http://schemas.microsoft.com/office/drawing/2014/main" id="{832D5367-7646-26C9-0DB8-EEA9C8047B11}"/>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98570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F48C537-5EC1-2BB4-0E32-F42C61613DF1}"/>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3" name="Text Placeholder 4">
            <a:extLst>
              <a:ext uri="{FF2B5EF4-FFF2-40B4-BE49-F238E27FC236}">
                <a16:creationId xmlns:a16="http://schemas.microsoft.com/office/drawing/2014/main" id="{F074DD80-7E98-693B-5340-8CBB57EB4F7E}"/>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88587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096BAA7-E959-D1D5-C19A-7B3DECBAB5DA}"/>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7" name="Text Placeholder 4">
            <a:extLst>
              <a:ext uri="{FF2B5EF4-FFF2-40B4-BE49-F238E27FC236}">
                <a16:creationId xmlns:a16="http://schemas.microsoft.com/office/drawing/2014/main" id="{91FA1596-A8EB-1FE3-6808-C2004B9504FD}"/>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81387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53911" y="2345697"/>
            <a:ext cx="14580000" cy="1080000"/>
          </a:xfrm>
          <a:prstGeom prst="rect">
            <a:avLst/>
          </a:prstGeom>
        </p:spPr>
        <p:txBody>
          <a:bodyPr lIns="0" tIns="0" rIns="0" bIns="0" anchor="t"/>
          <a:lstStyle>
            <a:lvl1pPr algn="l">
              <a:defRPr sz="51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753914" y="3856638"/>
            <a:ext cx="14580000" cy="5400000"/>
          </a:xfrm>
          <a:prstGeom prst="rect">
            <a:avLst/>
          </a:prstGeom>
        </p:spPr>
        <p:txBody>
          <a:bodyPr lIns="0" tIns="0" rIns="0" bIns="0" numCol="1" anchor="t"/>
          <a:lstStyle>
            <a:lvl1pPr marL="428625" indent="-428625" algn="l">
              <a:buSzPct val="90000"/>
              <a:buFont typeface="Arial" charset="0"/>
              <a:buChar char="•"/>
              <a:defRPr sz="2700" b="0" i="0">
                <a:solidFill>
                  <a:schemeClr val="tx1"/>
                </a:solidFill>
                <a:latin typeface="Arial" charset="0"/>
                <a:ea typeface="Arial" charset="0"/>
                <a:cs typeface="Arial"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Text here</a:t>
            </a:r>
          </a:p>
        </p:txBody>
      </p:sp>
    </p:spTree>
    <p:extLst>
      <p:ext uri="{BB962C8B-B14F-4D97-AF65-F5344CB8AC3E}">
        <p14:creationId xmlns:p14="http://schemas.microsoft.com/office/powerpoint/2010/main" val="233046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8.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8.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F71296-1FDB-AF91-4307-E23E47C86364}"/>
              </a:ext>
            </a:extLst>
          </p:cNvPr>
          <p:cNvSpPr>
            <a:spLocks noGrp="1"/>
          </p:cNvSpPr>
          <p:nvPr>
            <p:ph type="body" sz="quarter" idx="11"/>
          </p:nvPr>
        </p:nvSpPr>
        <p:spPr/>
        <p:txBody>
          <a:bodyPr/>
          <a:lstStyle/>
          <a:p>
            <a:r>
              <a:rPr lang="en-GB" dirty="0"/>
              <a:t>Carbohydrates and their functional properties in food products </a:t>
            </a:r>
          </a:p>
        </p:txBody>
      </p:sp>
      <p:pic>
        <p:nvPicPr>
          <p:cNvPr id="9" name="Picture Placeholder 8">
            <a:extLst>
              <a:ext uri="{FF2B5EF4-FFF2-40B4-BE49-F238E27FC236}">
                <a16:creationId xmlns:a16="http://schemas.microsoft.com/office/drawing/2014/main" id="{C5ECD904-2474-322D-C0BC-2042D4A9F14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30491" r="30491"/>
          <a:stretch>
            <a:fillRect/>
          </a:stretch>
        </p:blipFill>
        <p:spPr>
          <a:prstGeom prst="rect">
            <a:avLst/>
          </a:prstGeom>
        </p:spPr>
      </p:pic>
    </p:spTree>
    <p:extLst>
      <p:ext uri="{BB962C8B-B14F-4D97-AF65-F5344CB8AC3E}">
        <p14:creationId xmlns:p14="http://schemas.microsoft.com/office/powerpoint/2010/main" val="3811917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Carbohydrates in food</a:t>
            </a:r>
            <a:br>
              <a:rPr lang="en-US" dirty="0"/>
            </a:br>
            <a:endParaRPr lang="en-US" dirty="0"/>
          </a:p>
        </p:txBody>
      </p:sp>
      <p:sp>
        <p:nvSpPr>
          <p:cNvPr id="3" name="Subtitle 2"/>
          <p:cNvSpPr>
            <a:spLocks noGrp="1"/>
          </p:cNvSpPr>
          <p:nvPr>
            <p:ph type="subTitle" idx="1"/>
          </p:nvPr>
        </p:nvSpPr>
        <p:spPr>
          <a:xfrm>
            <a:off x="1066689" y="2717161"/>
            <a:ext cx="10749975"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Many foods contain some carbohydrates, but the amounts of sugars, starch and fibre differ.</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Sugars are naturally present in foods such as milk, fruits, vegetables and honey. In the UK, sugar beet and sugar cane are the most common sources of sugar. Honey, treacle and golden syrup are also popular.</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Starch is present in foods such as potatoes, bread, rice and pasta.</a:t>
            </a:r>
            <a:endParaRPr lang="en-US" sz="3200" dirty="0">
              <a:latin typeface="Source Sans Pro" panose="020B0503030403020204" pitchFamily="34" charset="0"/>
              <a:ea typeface="Source Sans Pro" panose="020B0503030403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53A7651-638B-62B5-8386-E694DB926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7955" y="2717161"/>
            <a:ext cx="5309042" cy="3424332"/>
          </a:xfrm>
          <a:prstGeom prst="roundRect">
            <a:avLst/>
          </a:prstGeom>
        </p:spPr>
      </p:pic>
    </p:spTree>
    <p:extLst>
      <p:ext uri="{BB962C8B-B14F-4D97-AF65-F5344CB8AC3E}">
        <p14:creationId xmlns:p14="http://schemas.microsoft.com/office/powerpoint/2010/main" val="4232735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566234" y="2717161"/>
            <a:ext cx="7189504" cy="4247655"/>
          </a:xfrm>
          <a:prstGeom prst="roundRect">
            <a:avLst/>
          </a:prstGeom>
        </p:spPr>
      </p:pic>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The structure of carbohydrates</a:t>
            </a:r>
          </a:p>
        </p:txBody>
      </p:sp>
      <p:sp>
        <p:nvSpPr>
          <p:cNvPr id="3" name="Subtitle 2"/>
          <p:cNvSpPr>
            <a:spLocks noGrp="1"/>
          </p:cNvSpPr>
          <p:nvPr>
            <p:ph type="subTitle" idx="1"/>
          </p:nvPr>
        </p:nvSpPr>
        <p:spPr>
          <a:xfrm>
            <a:off x="1066689" y="2717161"/>
            <a:ext cx="8740421" cy="5400000"/>
          </a:xfrm>
        </p:spPr>
        <p:txBody>
          <a:bodyPr/>
          <a:lstStyle/>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All carbohydrates are compounds of the elements carbon, hydrogen and oxygen and have the general formula (CH2O)n.</a:t>
            </a: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e.g. glucose (CH2O)6 = C6H12O6. </a:t>
            </a: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Another name for carbohydrates is ‘saccharides’.</a:t>
            </a:r>
          </a:p>
          <a:p>
            <a:endParaRPr lang="en-US" sz="3000" dirty="0"/>
          </a:p>
        </p:txBody>
      </p:sp>
    </p:spTree>
    <p:extLst>
      <p:ext uri="{BB962C8B-B14F-4D97-AF65-F5344CB8AC3E}">
        <p14:creationId xmlns:p14="http://schemas.microsoft.com/office/powerpoint/2010/main" val="2209337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64159" y="4617512"/>
            <a:ext cx="7218239" cy="4814565"/>
          </a:xfrm>
          <a:prstGeom prst="rect">
            <a:avLst/>
          </a:prstGeom>
        </p:spPr>
      </p:pic>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The structure of carbohydrates</a:t>
            </a:r>
          </a:p>
        </p:txBody>
      </p:sp>
      <p:sp>
        <p:nvSpPr>
          <p:cNvPr id="3" name="Subtitle 2"/>
          <p:cNvSpPr>
            <a:spLocks noGrp="1"/>
          </p:cNvSpPr>
          <p:nvPr>
            <p:ph type="subTitle" idx="1"/>
          </p:nvPr>
        </p:nvSpPr>
        <p:spPr>
          <a:xfrm>
            <a:off x="1066689" y="2717161"/>
            <a:ext cx="13509123" cy="5400000"/>
          </a:xfrm>
        </p:spPr>
        <p:txBody>
          <a:bodyPr/>
          <a:lstStyle/>
          <a:p>
            <a:pPr marL="0" indent="0">
              <a:buNone/>
              <a:defRPr/>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Carbohydrates (saccharides) can be divided into three main groups:</a:t>
            </a:r>
          </a:p>
          <a:p>
            <a:pPr marL="0" indent="0">
              <a:buNone/>
              <a:defRPr/>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a:defRPr/>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monosaccharides;</a:t>
            </a:r>
          </a:p>
          <a:p>
            <a:pPr>
              <a:defRPr/>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a:defRPr/>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disaccharides;</a:t>
            </a:r>
          </a:p>
          <a:p>
            <a:pPr>
              <a:defRPr/>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a:defRPr/>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polysaccharides.</a:t>
            </a:r>
          </a:p>
          <a:p>
            <a:endParaRPr lang="en-US" sz="3000" dirty="0"/>
          </a:p>
        </p:txBody>
      </p:sp>
    </p:spTree>
    <p:extLst>
      <p:ext uri="{BB962C8B-B14F-4D97-AF65-F5344CB8AC3E}">
        <p14:creationId xmlns:p14="http://schemas.microsoft.com/office/powerpoint/2010/main" val="127421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Monosaccharides</a:t>
            </a:r>
          </a:p>
        </p:txBody>
      </p:sp>
      <p:sp>
        <p:nvSpPr>
          <p:cNvPr id="3" name="Subtitle 2"/>
          <p:cNvSpPr>
            <a:spLocks noGrp="1"/>
          </p:cNvSpPr>
          <p:nvPr>
            <p:ph type="subTitle" idx="1"/>
          </p:nvPr>
        </p:nvSpPr>
        <p:spPr>
          <a:xfrm>
            <a:off x="1066689" y="2717161"/>
            <a:ext cx="10761936" cy="5400000"/>
          </a:xfrm>
        </p:spPr>
        <p:txBody>
          <a:bodyPr/>
          <a:lstStyle/>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These are the simplest carbohydrate molecules.  </a:t>
            </a: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The most commonly occurring monosaccharides in food are glucose, fructose and galactose.  </a:t>
            </a: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The formula for glucose is </a:t>
            </a:r>
            <a:r>
              <a:rPr lang="en-GB" altLang="en-US" sz="3200" b="1" dirty="0">
                <a:latin typeface="Source Sans Pro" panose="020B0503030403020204" pitchFamily="34" charset="0"/>
                <a:ea typeface="Source Sans Pro" panose="020B0503030403020204" pitchFamily="34" charset="0"/>
                <a:cs typeface="Arial" panose="020B0604020202020204" pitchFamily="34" charset="0"/>
              </a:rPr>
              <a:t>C6H12O6</a:t>
            </a: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a:t>
            </a:r>
          </a:p>
          <a:p>
            <a:pPr marL="0" indent="0">
              <a:buNone/>
            </a:pPr>
            <a:endParaRPr lang="en-US" sz="3000" dirty="0"/>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426362" y="2879001"/>
            <a:ext cx="4196208" cy="5907387"/>
          </a:xfrm>
          <a:prstGeom prst="rect">
            <a:avLst/>
          </a:prstGeom>
        </p:spPr>
      </p:pic>
    </p:spTree>
    <p:extLst>
      <p:ext uri="{BB962C8B-B14F-4D97-AF65-F5344CB8AC3E}">
        <p14:creationId xmlns:p14="http://schemas.microsoft.com/office/powerpoint/2010/main" val="2620409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pPr>
              <a:lnSpc>
                <a:spcPct val="80000"/>
              </a:lnSpc>
            </a:pPr>
            <a:r>
              <a:rPr lang="en-GB" altLang="en-US" sz="5400" dirty="0">
                <a:solidFill>
                  <a:srgbClr val="34713B"/>
                </a:solidFill>
                <a:latin typeface="Source Sans Pro SemiBold" panose="020B0603030403020204" pitchFamily="34" charset="0"/>
                <a:ea typeface="Source Sans Pro SemiBold" panose="020B0603030403020204" pitchFamily="34" charset="0"/>
              </a:rPr>
              <a:t>Disaccharides</a:t>
            </a:r>
          </a:p>
        </p:txBody>
      </p:sp>
      <p:sp>
        <p:nvSpPr>
          <p:cNvPr id="3" name="Subtitle 2"/>
          <p:cNvSpPr>
            <a:spLocks noGrp="1"/>
          </p:cNvSpPr>
          <p:nvPr>
            <p:ph type="subTitle" idx="1"/>
          </p:nvPr>
        </p:nvSpPr>
        <p:spPr>
          <a:xfrm>
            <a:off x="1066689" y="2717161"/>
            <a:ext cx="10845668" cy="5400000"/>
          </a:xfrm>
        </p:spPr>
        <p:txBody>
          <a:bodyPr/>
          <a:lstStyle/>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These are formed when two monosaccharide molecules join together, with the elimination of one molecule of water.  </a:t>
            </a: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They have the general formula C12H22O11.  </a:t>
            </a: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a:t>
            </a: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C6H12O6    +  C6H12O6    =    C12H22O11  +  H2O</a:t>
            </a: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Glucose    +  Glucose   =    Maltose     +  Water </a:t>
            </a:r>
            <a:endParaRPr lang="en-US"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Examples of disaccharides are:</a:t>
            </a:r>
          </a:p>
          <a:p>
            <a:r>
              <a:rPr lang="en-GB" altLang="en-US" sz="3200" dirty="0">
                <a:latin typeface="Source Sans Pro" panose="020B0503030403020204" pitchFamily="34" charset="0"/>
                <a:ea typeface="Source Sans Pro" panose="020B0503030403020204" pitchFamily="34" charset="0"/>
                <a:cs typeface="Arial" panose="020B0604020202020204" pitchFamily="34" charset="0"/>
              </a:rPr>
              <a:t>sucrose (glucose and fructose);</a:t>
            </a:r>
          </a:p>
          <a:p>
            <a:r>
              <a:rPr lang="en-GB" altLang="en-US" sz="3200" dirty="0">
                <a:latin typeface="Source Sans Pro" panose="020B0503030403020204" pitchFamily="34" charset="0"/>
                <a:ea typeface="Source Sans Pro" panose="020B0503030403020204" pitchFamily="34" charset="0"/>
                <a:cs typeface="Arial" panose="020B0604020202020204" pitchFamily="34" charset="0"/>
              </a:rPr>
              <a:t>lactose (glucose and galactose);</a:t>
            </a:r>
          </a:p>
          <a:p>
            <a:r>
              <a:rPr lang="en-GB" altLang="en-US" sz="3200" dirty="0">
                <a:latin typeface="Source Sans Pro" panose="020B0503030403020204" pitchFamily="34" charset="0"/>
                <a:ea typeface="Source Sans Pro" panose="020B0503030403020204" pitchFamily="34" charset="0"/>
                <a:cs typeface="Arial" panose="020B0604020202020204" pitchFamily="34" charset="0"/>
              </a:rPr>
              <a:t>maltose (2 molecules of glucose).</a:t>
            </a:r>
            <a:endParaRPr lang="en-US" altLang="en-US" sz="3200" dirty="0">
              <a:latin typeface="Source Sans Pro" panose="020B0503030403020204" pitchFamily="34" charset="0"/>
              <a:ea typeface="Source Sans Pro" panose="020B0503030403020204" pitchFamily="34" charset="0"/>
              <a:cs typeface="Arial" panose="020B0604020202020204" pitchFamily="34" charset="0"/>
            </a:endParaRPr>
          </a:p>
          <a:p>
            <a:endParaRPr lang="en-US"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12357" y="2717162"/>
            <a:ext cx="5607926" cy="3729270"/>
          </a:xfrm>
          <a:prstGeom prst="roundRect">
            <a:avLst/>
          </a:prstGeom>
        </p:spPr>
      </p:pic>
    </p:spTree>
    <p:extLst>
      <p:ext uri="{BB962C8B-B14F-4D97-AF65-F5344CB8AC3E}">
        <p14:creationId xmlns:p14="http://schemas.microsoft.com/office/powerpoint/2010/main" val="1114682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Polysaccharides</a:t>
            </a:r>
            <a:br>
              <a:rPr lang="en-US" sz="5400" dirty="0">
                <a:solidFill>
                  <a:srgbClr val="34713B"/>
                </a:solidFill>
                <a:latin typeface="Source Sans Pro SemiBold" panose="020B0603030403020204" pitchFamily="34" charset="0"/>
                <a:ea typeface="Source Sans Pro SemiBold" panose="020B0603030403020204" pitchFamily="34" charset="0"/>
              </a:rPr>
            </a:br>
            <a:endParaRPr lang="en-US" sz="5400" dirty="0">
              <a:solidFill>
                <a:srgbClr val="34713B"/>
              </a:solidFill>
              <a:latin typeface="Source Sans Pro SemiBold" panose="020B0603030403020204" pitchFamily="34" charset="0"/>
              <a:ea typeface="Source Sans Pro SemiBold" panose="020B0603030403020204" pitchFamily="34" charset="0"/>
            </a:endParaRPr>
          </a:p>
        </p:txBody>
      </p:sp>
      <p:sp>
        <p:nvSpPr>
          <p:cNvPr id="3" name="Subtitle 2"/>
          <p:cNvSpPr>
            <a:spLocks noGrp="1"/>
          </p:cNvSpPr>
          <p:nvPr>
            <p:ph type="subTitle" idx="1"/>
          </p:nvPr>
        </p:nvSpPr>
        <p:spPr>
          <a:xfrm>
            <a:off x="1066689" y="2717161"/>
            <a:ext cx="14580000" cy="5400000"/>
          </a:xfrm>
        </p:spPr>
        <p:txBody>
          <a:bodyPr/>
          <a:lstStyle/>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Polysaccharides are made up of many monosaccharide molecules joined together.  </a:t>
            </a: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They have the general formula (C6H10O5)n where ‘n’ is a large number.  </a:t>
            </a: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Examples of polysaccharides include:</a:t>
            </a:r>
          </a:p>
          <a:p>
            <a:pPr marL="457200" lvl="1" indent="-457200" algn="l">
              <a:spcBef>
                <a:spcPts val="1000"/>
              </a:spcBef>
              <a:buSzPct val="90000"/>
              <a:buFont typeface="Arial" panose="020B0604020202020204" pitchFamily="34" charset="0"/>
              <a:buChar char="•"/>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starch;</a:t>
            </a:r>
          </a:p>
          <a:p>
            <a:pPr marL="457200" lvl="1" indent="-457200" algn="l">
              <a:spcBef>
                <a:spcPts val="1000"/>
              </a:spcBef>
              <a:buSzPct val="90000"/>
              <a:buFont typeface="Arial" panose="020B0604020202020204" pitchFamily="34" charset="0"/>
              <a:buChar char="•"/>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glycogen;</a:t>
            </a:r>
          </a:p>
          <a:p>
            <a:pPr marL="457200" lvl="1" indent="-457200" algn="l">
              <a:spcBef>
                <a:spcPts val="1000"/>
              </a:spcBef>
              <a:buSzPct val="90000"/>
              <a:buFont typeface="Arial" panose="020B0604020202020204" pitchFamily="34" charset="0"/>
              <a:buChar char="•"/>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cellulose;</a:t>
            </a:r>
          </a:p>
          <a:p>
            <a:pPr marL="457200" lvl="1" indent="-457200" algn="l">
              <a:spcBef>
                <a:spcPts val="1000"/>
              </a:spcBef>
              <a:buSzPct val="90000"/>
              <a:buFont typeface="Arial" panose="020B0604020202020204" pitchFamily="34" charset="0"/>
              <a:buChar char="•"/>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pectin.</a:t>
            </a:r>
            <a:endParaRPr lang="en-US" altLang="en-US" sz="3200" dirty="0">
              <a:latin typeface="Source Sans Pro" panose="020B0503030403020204" pitchFamily="34" charset="0"/>
              <a:ea typeface="Source Sans Pro" panose="020B0503030403020204" pitchFamily="34" charset="0"/>
              <a:cs typeface="Arial" panose="020B0604020202020204" pitchFamily="34" charset="0"/>
            </a:endParaRPr>
          </a:p>
          <a:p>
            <a:endParaRPr lang="en-US"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187305" y="4870545"/>
            <a:ext cx="4572000" cy="3054096"/>
          </a:xfrm>
          <a:prstGeom prst="roundRect">
            <a:avLst/>
          </a:prstGeom>
        </p:spPr>
      </p:pic>
      <p:sp>
        <p:nvSpPr>
          <p:cNvPr id="5" name="TextBox 4"/>
          <p:cNvSpPr txBox="1"/>
          <p:nvPr/>
        </p:nvSpPr>
        <p:spPr>
          <a:xfrm>
            <a:off x="12947275" y="8117161"/>
            <a:ext cx="4812030" cy="507831"/>
          </a:xfrm>
          <a:prstGeom prst="rect">
            <a:avLst/>
          </a:prstGeom>
          <a:noFill/>
          <a:ln>
            <a:solidFill>
              <a:srgbClr val="263B83"/>
            </a:solidFill>
          </a:ln>
        </p:spPr>
        <p:txBody>
          <a:bodyPr wrap="square" rtlCol="0">
            <a:spAutoFit/>
          </a:bodyPr>
          <a:lstStyle/>
          <a:p>
            <a:r>
              <a:rPr lang="en-US" sz="2700" dirty="0">
                <a:latin typeface="Arial" panose="020B0604020202020204" pitchFamily="34" charset="0"/>
                <a:cs typeface="Arial" panose="020B0604020202020204" pitchFamily="34" charset="0"/>
              </a:rPr>
              <a:t>Pectin is used in jam making</a:t>
            </a:r>
            <a:endParaRPr lang="en-GB" sz="27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3055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Shared\BNF Photographs\iStock Photo Images\Foods and drinks\Bread, pasta, grains etc\Group of carbohydrate product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833288" y="5210864"/>
            <a:ext cx="5350599" cy="4514990"/>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893305" y="627676"/>
            <a:ext cx="14580000" cy="1080000"/>
          </a:xfrm>
        </p:spPr>
        <p:txBody>
          <a:bodyPr/>
          <a:lstStyle/>
          <a:p>
            <a:r>
              <a:rPr lang="en-US" sz="5400" dirty="0" err="1">
                <a:solidFill>
                  <a:srgbClr val="34713B"/>
                </a:solidFill>
                <a:latin typeface="Source Sans Pro SemiBold" panose="020B0603030403020204" pitchFamily="34" charset="0"/>
                <a:ea typeface="Source Sans Pro SemiBold" panose="020B0603030403020204" pitchFamily="34" charset="0"/>
              </a:rPr>
              <a:t>Fibre</a:t>
            </a:r>
            <a:br>
              <a:rPr lang="en-US" dirty="0"/>
            </a:br>
            <a:endParaRPr lang="en-US" dirty="0"/>
          </a:p>
        </p:txBody>
      </p:sp>
      <p:sp>
        <p:nvSpPr>
          <p:cNvPr id="3" name="Subtitle 2"/>
          <p:cNvSpPr>
            <a:spLocks noGrp="1"/>
          </p:cNvSpPr>
          <p:nvPr>
            <p:ph type="subTitle" idx="1"/>
          </p:nvPr>
        </p:nvSpPr>
        <p:spPr>
          <a:xfrm>
            <a:off x="1066689" y="2717161"/>
            <a:ext cx="14580000" cy="5400000"/>
          </a:xfrm>
        </p:spPr>
        <p:txBody>
          <a:bodyPr/>
          <a:lstStyle/>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Fibre is present in whole grains, fruits and vegetables, especially the outer covering of seeds.  </a:t>
            </a: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It is a mixture of substances (mainly complex carbohydrates) which cannot be digested in the small intestine.  </a:t>
            </a: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There are two types of fibre:</a:t>
            </a:r>
          </a:p>
          <a:p>
            <a:pPr marL="0" lvl="1" algn="l">
              <a:spcBef>
                <a:spcPts val="1000"/>
              </a:spcBef>
              <a:buSzPct val="90000"/>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457200" lvl="1" indent="-457200" algn="l">
              <a:spcBef>
                <a:spcPts val="1000"/>
              </a:spcBef>
              <a:buSzPct val="90000"/>
              <a:buFont typeface="Arial" panose="020B0604020202020204" pitchFamily="34" charset="0"/>
              <a:buChar char="•"/>
            </a:pPr>
            <a:r>
              <a:rPr lang="en-GB" altLang="en-US" sz="3200" b="1" dirty="0">
                <a:latin typeface="Source Sans Pro" panose="020B0503030403020204" pitchFamily="34" charset="0"/>
                <a:ea typeface="Source Sans Pro" panose="020B0503030403020204" pitchFamily="34" charset="0"/>
                <a:cs typeface="Arial" panose="020B0604020202020204" pitchFamily="34" charset="0"/>
              </a:rPr>
              <a:t>Soluble fibre </a:t>
            </a: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found in fruit, vegetables, pulses and oats. </a:t>
            </a:r>
          </a:p>
          <a:p>
            <a:pPr marL="457200" lvl="1" indent="-457200" algn="l">
              <a:spcBef>
                <a:spcPts val="1000"/>
              </a:spcBef>
              <a:buSzPct val="90000"/>
              <a:buFont typeface="Arial" panose="020B0604020202020204" pitchFamily="34" charset="0"/>
              <a:buChar char="•"/>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457200" lvl="1" indent="-457200" algn="l">
              <a:spcBef>
                <a:spcPts val="1000"/>
              </a:spcBef>
              <a:buSzPct val="90000"/>
              <a:buFont typeface="Arial" panose="020B0604020202020204" pitchFamily="34" charset="0"/>
              <a:buChar char="•"/>
            </a:pPr>
            <a:r>
              <a:rPr lang="en-GB" altLang="en-US" sz="3200" b="1" dirty="0">
                <a:latin typeface="Source Sans Pro" panose="020B0503030403020204" pitchFamily="34" charset="0"/>
                <a:ea typeface="Source Sans Pro" panose="020B0503030403020204" pitchFamily="34" charset="0"/>
                <a:cs typeface="Arial" panose="020B0604020202020204" pitchFamily="34" charset="0"/>
              </a:rPr>
              <a:t>Insoluble fibre </a:t>
            </a: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found in cereals such as bread and pasta. </a:t>
            </a:r>
          </a:p>
          <a:p>
            <a:pPr marL="1200150" lvl="1" indent="-514350" algn="l">
              <a:buFont typeface="Arial" panose="020B0604020202020204" pitchFamily="34" charset="0"/>
              <a:buChar char="•"/>
            </a:pPr>
            <a:endParaRPr lang="en-US" sz="3300" dirty="0"/>
          </a:p>
        </p:txBody>
      </p:sp>
    </p:spTree>
    <p:extLst>
      <p:ext uri="{BB962C8B-B14F-4D97-AF65-F5344CB8AC3E}">
        <p14:creationId xmlns:p14="http://schemas.microsoft.com/office/powerpoint/2010/main" val="3971555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3573322"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Carbohydrates and their functional properties in food products</a:t>
            </a:r>
            <a:endParaRPr lang="en-US" sz="5400" dirty="0">
              <a:solidFill>
                <a:srgbClr val="34713B"/>
              </a:solidFill>
              <a:latin typeface="Source Sans Pro SemiBold" panose="020B0603030403020204" pitchFamily="34" charset="0"/>
              <a:ea typeface="Source Sans Pro SemiBold" panose="020B0603030403020204" pitchFamily="34" charset="0"/>
            </a:endParaRPr>
          </a:p>
        </p:txBody>
      </p:sp>
      <p:sp>
        <p:nvSpPr>
          <p:cNvPr id="3" name="Subtitle 2"/>
          <p:cNvSpPr>
            <a:spLocks noGrp="1"/>
          </p:cNvSpPr>
          <p:nvPr>
            <p:ph type="subTitle" idx="1"/>
          </p:nvPr>
        </p:nvSpPr>
        <p:spPr>
          <a:xfrm>
            <a:off x="1066689" y="2717161"/>
            <a:ext cx="11065905" cy="5400000"/>
          </a:xfrm>
        </p:spPr>
        <p:txBody>
          <a:bodyPr/>
          <a:lstStyle/>
          <a:p>
            <a:pPr marL="0" indent="0">
              <a:buNone/>
            </a:pPr>
            <a:endParaRPr lang="en-GB" sz="3000" dirty="0"/>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Carbohydrates perform different functions in food products. </a:t>
            </a:r>
          </a:p>
          <a:p>
            <a:pPr marL="0" indent="0">
              <a:buNone/>
            </a:pPr>
            <a:endParaRPr lang="en-GB"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They can:  </a:t>
            </a:r>
          </a:p>
          <a:p>
            <a:r>
              <a:rPr lang="en-GB" sz="3200" dirty="0">
                <a:latin typeface="Source Sans Pro" panose="020B0503030403020204" pitchFamily="34" charset="0"/>
                <a:ea typeface="Source Sans Pro" panose="020B0503030403020204" pitchFamily="34" charset="0"/>
                <a:cs typeface="Arial" panose="020B0604020202020204" pitchFamily="34" charset="0"/>
              </a:rPr>
              <a:t>help to cause the colour change of bread, toast and bakery products;</a:t>
            </a:r>
          </a:p>
          <a:p>
            <a:r>
              <a:rPr lang="en-GB" sz="3200" dirty="0">
                <a:latin typeface="Source Sans Pro" panose="020B0503030403020204" pitchFamily="34" charset="0"/>
                <a:ea typeface="Source Sans Pro" panose="020B0503030403020204" pitchFamily="34" charset="0"/>
                <a:cs typeface="Arial" panose="020B0604020202020204" pitchFamily="34" charset="0"/>
              </a:rPr>
              <a:t>contribute to the chewiness, colour and sweet flavour of caramel;		</a:t>
            </a:r>
          </a:p>
          <a:p>
            <a:r>
              <a:rPr lang="en-GB" sz="3200" dirty="0">
                <a:latin typeface="Source Sans Pro" panose="020B0503030403020204" pitchFamily="34" charset="0"/>
                <a:ea typeface="Source Sans Pro" panose="020B0503030403020204" pitchFamily="34" charset="0"/>
                <a:cs typeface="Arial" panose="020B0604020202020204" pitchFamily="34" charset="0"/>
              </a:rPr>
              <a:t>thicken products such as sauces and custards.	</a:t>
            </a:r>
          </a:p>
          <a:p>
            <a:endParaRPr lang="en-US" sz="30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2269338" y="3489993"/>
            <a:ext cx="5378270" cy="3592684"/>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637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GB" sz="5400" dirty="0">
                <a:solidFill>
                  <a:srgbClr val="34713B"/>
                </a:solidFill>
                <a:latin typeface="Source Sans Pro SemiBold" panose="020B0603030403020204" pitchFamily="34" charset="0"/>
                <a:ea typeface="Source Sans Pro SemiBold" panose="020B0603030403020204" pitchFamily="34" charset="0"/>
              </a:rPr>
              <a:t>The </a:t>
            </a:r>
            <a:r>
              <a:rPr lang="en-GB" sz="5400" dirty="0" err="1">
                <a:solidFill>
                  <a:srgbClr val="34713B"/>
                </a:solidFill>
                <a:latin typeface="Source Sans Pro SemiBold" panose="020B0603030403020204" pitchFamily="34" charset="0"/>
                <a:ea typeface="Source Sans Pro SemiBold" panose="020B0603030403020204" pitchFamily="34" charset="0"/>
              </a:rPr>
              <a:t>Maillard</a:t>
            </a:r>
            <a:r>
              <a:rPr lang="en-GB" sz="5400" dirty="0">
                <a:solidFill>
                  <a:srgbClr val="34713B"/>
                </a:solidFill>
                <a:latin typeface="Source Sans Pro SemiBold" panose="020B0603030403020204" pitchFamily="34" charset="0"/>
                <a:ea typeface="Source Sans Pro SemiBold" panose="020B0603030403020204" pitchFamily="34" charset="0"/>
              </a:rPr>
              <a:t> reaction</a:t>
            </a:r>
          </a:p>
        </p:txBody>
      </p:sp>
      <p:sp>
        <p:nvSpPr>
          <p:cNvPr id="4" name="Subtitle 2"/>
          <p:cNvSpPr>
            <a:spLocks noGrp="1"/>
          </p:cNvSpPr>
          <p:nvPr>
            <p:ph type="subTitle" idx="1"/>
          </p:nvPr>
        </p:nvSpPr>
        <p:spPr>
          <a:xfrm>
            <a:off x="1066690" y="2717161"/>
            <a:ext cx="11038874" cy="5400000"/>
          </a:xfrm>
        </p:spPr>
        <p:txBody>
          <a:bodyPr/>
          <a:lstStyle/>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Foods which are baked, grilled or roasted undergo colour, odour and flavour changes.  </a:t>
            </a: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This is primarily due to a group of reactions involving amino acids (from protein) and reducing sugars (e.g. glucose, fructose). These reactions contribute to the colour and flavour of many foods such as toast, bread and croissants. </a:t>
            </a: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This group of reactions is collectively known as the </a:t>
            </a:r>
            <a:r>
              <a:rPr lang="en-GB" altLang="en-US" sz="3200" dirty="0" err="1">
                <a:latin typeface="Source Sans Pro" panose="020B0503030403020204" pitchFamily="34" charset="0"/>
                <a:ea typeface="Source Sans Pro" panose="020B0503030403020204" pitchFamily="34" charset="0"/>
                <a:cs typeface="Arial" panose="020B0604020202020204" pitchFamily="34" charset="0"/>
              </a:rPr>
              <a:t>Maillard</a:t>
            </a:r>
            <a:r>
              <a:rPr lang="en-GB" altLang="en-US" sz="3200" dirty="0">
                <a:latin typeface="Source Sans Pro" panose="020B0503030403020204" pitchFamily="34" charset="0"/>
                <a:ea typeface="Source Sans Pro" panose="020B0503030403020204" pitchFamily="34" charset="0"/>
                <a:cs typeface="Arial" panose="020B0604020202020204" pitchFamily="34" charset="0"/>
              </a:rPr>
              <a:t> reaction, </a:t>
            </a: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r>
              <a:rPr lang="en-GB" altLang="en-US" sz="3200" dirty="0">
                <a:latin typeface="Source Sans Pro" panose="020B0503030403020204" pitchFamily="34" charset="0"/>
                <a:ea typeface="Source Sans Pro" panose="020B0503030403020204" pitchFamily="34" charset="0"/>
                <a:cs typeface="Arial" panose="020B0604020202020204" pitchFamily="34" charset="0"/>
              </a:rPr>
              <a:t>after the Frenchman who discovered it. </a:t>
            </a: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br>
              <a:rPr lang="en-GB" altLang="en-US" sz="3200" dirty="0">
                <a:latin typeface="Source Sans Pro" panose="020B0503030403020204" pitchFamily="34" charset="0"/>
                <a:ea typeface="Source Sans Pro" panose="020B0503030403020204" pitchFamily="34" charset="0"/>
                <a:cs typeface="Arial" panose="020B0604020202020204" pitchFamily="34" charset="0"/>
              </a:rPr>
            </a:br>
            <a:r>
              <a:rPr lang="en-GB" altLang="en-US" sz="3200" dirty="0">
                <a:latin typeface="Source Sans Pro" panose="020B0503030403020204" pitchFamily="34" charset="0"/>
                <a:ea typeface="Source Sans Pro" panose="020B0503030403020204" pitchFamily="34" charset="0"/>
                <a:cs typeface="Arial" panose="020B0604020202020204" pitchFamily="34" charset="0"/>
              </a:rPr>
              <a:t>This reaction can also take place in foods with high protein content, such as meats.</a:t>
            </a:r>
            <a:endParaRPr lang="en-US" altLang="en-US" sz="3200" dirty="0">
              <a:latin typeface="Source Sans Pro" panose="020B0503030403020204" pitchFamily="34" charset="0"/>
              <a:ea typeface="Source Sans Pro" panose="020B0503030403020204" pitchFamily="34" charset="0"/>
              <a:cs typeface="Arial" panose="020B0604020202020204" pitchFamily="34" charset="0"/>
            </a:endParaRPr>
          </a:p>
          <a:p>
            <a:endParaRPr lang="en-US" sz="3000" dirty="0"/>
          </a:p>
        </p:txBody>
      </p:sp>
      <p:pic>
        <p:nvPicPr>
          <p:cNvPr id="6" name="Picture 5">
            <a:extLst>
              <a:ext uri="{FF2B5EF4-FFF2-40B4-BE49-F238E27FC236}">
                <a16:creationId xmlns:a16="http://schemas.microsoft.com/office/drawing/2014/main" id="{47082867-6BB6-CA2A-4C92-F2B4FFA107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36524" y="2717161"/>
            <a:ext cx="4908856" cy="3274206"/>
          </a:xfrm>
          <a:prstGeom prst="roundRect">
            <a:avLst/>
          </a:prstGeom>
        </p:spPr>
      </p:pic>
    </p:spTree>
    <p:extLst>
      <p:ext uri="{BB962C8B-B14F-4D97-AF65-F5344CB8AC3E}">
        <p14:creationId xmlns:p14="http://schemas.microsoft.com/office/powerpoint/2010/main" val="1574989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81709" y="6583037"/>
            <a:ext cx="7710287" cy="3076287"/>
          </a:xfrm>
          <a:prstGeom prst="rect">
            <a:avLst/>
          </a:prstGeom>
        </p:spPr>
      </p:pic>
      <p:sp>
        <p:nvSpPr>
          <p:cNvPr id="2" name="Title 1"/>
          <p:cNvSpPr>
            <a:spLocks noGrp="1"/>
          </p:cNvSpPr>
          <p:nvPr>
            <p:ph type="ctrTitle"/>
          </p:nvPr>
        </p:nvSpPr>
        <p:spPr>
          <a:xfrm>
            <a:off x="893305" y="627676"/>
            <a:ext cx="14580000" cy="1080000"/>
          </a:xfrm>
        </p:spPr>
        <p:txBody>
          <a:bodyPr/>
          <a:lstStyle/>
          <a:p>
            <a:r>
              <a:rPr lang="en-US" sz="5400" dirty="0" err="1">
                <a:solidFill>
                  <a:srgbClr val="34713B"/>
                </a:solidFill>
                <a:latin typeface="Source Sans Pro SemiBold" panose="020B0603030403020204" pitchFamily="34" charset="0"/>
                <a:ea typeface="Source Sans Pro SemiBold" panose="020B0603030403020204" pitchFamily="34" charset="0"/>
              </a:rPr>
              <a:t>Dextrinisation</a:t>
            </a:r>
            <a:endParaRPr lang="en-US" sz="5400" dirty="0">
              <a:solidFill>
                <a:srgbClr val="34713B"/>
              </a:solidFill>
              <a:latin typeface="Source Sans Pro SemiBold" panose="020B0603030403020204" pitchFamily="34" charset="0"/>
              <a:ea typeface="Source Sans Pro SemiBold" panose="020B0603030403020204" pitchFamily="34" charset="0"/>
            </a:endParaRPr>
          </a:p>
        </p:txBody>
      </p:sp>
      <p:sp>
        <p:nvSpPr>
          <p:cNvPr id="3" name="Subtitle 2"/>
          <p:cNvSpPr>
            <a:spLocks noGrp="1"/>
          </p:cNvSpPr>
          <p:nvPr>
            <p:ph type="subTitle" idx="1"/>
          </p:nvPr>
        </p:nvSpPr>
        <p:spPr>
          <a:xfrm>
            <a:off x="1066689" y="2717161"/>
            <a:ext cx="12584091" cy="5400000"/>
          </a:xfrm>
        </p:spPr>
        <p:txBody>
          <a:bodyPr/>
          <a:lstStyle/>
          <a:p>
            <a:pPr marL="0" indent="0">
              <a:buNone/>
            </a:pPr>
            <a:r>
              <a:rPr lang="en-US" sz="3200" dirty="0">
                <a:latin typeface="Source Sans Pro" panose="020B0503030403020204" pitchFamily="34" charset="0"/>
                <a:ea typeface="Source Sans Pro" panose="020B0503030403020204" pitchFamily="34" charset="0"/>
                <a:cs typeface="Arial" panose="020B0604020202020204" pitchFamily="34" charset="0"/>
              </a:rPr>
              <a:t>When foods containing starch are heated (without the presence of water) they can also produce brown compounds due to </a:t>
            </a:r>
            <a:r>
              <a:rPr lang="en-US" sz="3200" dirty="0" err="1">
                <a:latin typeface="Source Sans Pro" panose="020B0503030403020204" pitchFamily="34" charset="0"/>
                <a:ea typeface="Source Sans Pro" panose="020B0503030403020204" pitchFamily="34" charset="0"/>
                <a:cs typeface="Arial" panose="020B0604020202020204" pitchFamily="34" charset="0"/>
              </a:rPr>
              <a:t>dextrinisation</a:t>
            </a:r>
            <a:r>
              <a:rPr lang="en-US" sz="3200" dirty="0">
                <a:latin typeface="Source Sans Pro" panose="020B0503030403020204" pitchFamily="34" charset="0"/>
                <a:ea typeface="Source Sans Pro" panose="020B0503030403020204" pitchFamily="34" charset="0"/>
                <a:cs typeface="Arial" panose="020B0604020202020204" pitchFamily="34" charset="0"/>
              </a:rPr>
              <a:t>.</a:t>
            </a:r>
            <a:br>
              <a:rPr lang="en-US" sz="3200" dirty="0">
                <a:latin typeface="Source Sans Pro" panose="020B0503030403020204" pitchFamily="34" charset="0"/>
                <a:ea typeface="Source Sans Pro" panose="020B0503030403020204" pitchFamily="34" charset="0"/>
                <a:cs typeface="Arial" panose="020B0604020202020204" pitchFamily="34" charset="0"/>
              </a:rPr>
            </a:br>
            <a:br>
              <a:rPr lang="en-US" sz="3200" dirty="0">
                <a:latin typeface="Source Sans Pro" panose="020B0503030403020204" pitchFamily="34" charset="0"/>
                <a:ea typeface="Source Sans Pro" panose="020B0503030403020204" pitchFamily="34" charset="0"/>
                <a:cs typeface="Arial" panose="020B0604020202020204" pitchFamily="34" charset="0"/>
              </a:rPr>
            </a:br>
            <a:r>
              <a:rPr lang="en-US" sz="3200" dirty="0" err="1">
                <a:latin typeface="Source Sans Pro" panose="020B0503030403020204" pitchFamily="34" charset="0"/>
                <a:ea typeface="Source Sans Pro" panose="020B0503030403020204" pitchFamily="34" charset="0"/>
                <a:cs typeface="Arial" panose="020B0604020202020204" pitchFamily="34" charset="0"/>
              </a:rPr>
              <a:t>Dextrinisation</a:t>
            </a:r>
            <a:r>
              <a:rPr lang="en-US" sz="3200" dirty="0">
                <a:latin typeface="Source Sans Pro" panose="020B0503030403020204" pitchFamily="34" charset="0"/>
                <a:ea typeface="Source Sans Pro" panose="020B0503030403020204" pitchFamily="34" charset="0"/>
                <a:cs typeface="Arial" panose="020B0604020202020204" pitchFamily="34" charset="0"/>
              </a:rPr>
              <a:t> occurs when the heat breaks the large starch polysaccharides into smaller molecules known as </a:t>
            </a:r>
            <a:r>
              <a:rPr lang="en-US" sz="3200" dirty="0" err="1">
                <a:latin typeface="Source Sans Pro" panose="020B0503030403020204" pitchFamily="34" charset="0"/>
                <a:ea typeface="Source Sans Pro" panose="020B0503030403020204" pitchFamily="34" charset="0"/>
                <a:cs typeface="Arial" panose="020B0604020202020204" pitchFamily="34" charset="0"/>
              </a:rPr>
              <a:t>dextrins</a:t>
            </a:r>
            <a:r>
              <a:rPr lang="en-US" sz="3200" dirty="0">
                <a:latin typeface="Source Sans Pro" panose="020B0503030403020204" pitchFamily="34" charset="0"/>
                <a:ea typeface="Source Sans Pro" panose="020B0503030403020204" pitchFamily="34" charset="0"/>
                <a:cs typeface="Arial" panose="020B0604020202020204" pitchFamily="34" charset="0"/>
              </a:rPr>
              <a:t>.</a:t>
            </a:r>
            <a:br>
              <a:rPr lang="en-US" sz="3200" dirty="0">
                <a:latin typeface="Source Sans Pro" panose="020B0503030403020204" pitchFamily="34" charset="0"/>
                <a:ea typeface="Source Sans Pro" panose="020B0503030403020204" pitchFamily="34" charset="0"/>
                <a:cs typeface="Arial" panose="020B0604020202020204" pitchFamily="34" charset="0"/>
              </a:rPr>
            </a:br>
            <a:br>
              <a:rPr lang="en-US" sz="3200" dirty="0">
                <a:latin typeface="Source Sans Pro" panose="020B0503030403020204" pitchFamily="34" charset="0"/>
                <a:ea typeface="Source Sans Pro" panose="020B0503030403020204" pitchFamily="34" charset="0"/>
                <a:cs typeface="Arial" panose="020B0604020202020204" pitchFamily="34" charset="0"/>
              </a:rPr>
            </a:br>
            <a:r>
              <a:rPr lang="en-US" sz="3200" dirty="0">
                <a:latin typeface="Source Sans Pro" panose="020B0503030403020204" pitchFamily="34" charset="0"/>
                <a:ea typeface="Source Sans Pro" panose="020B0503030403020204" pitchFamily="34" charset="0"/>
                <a:cs typeface="Arial" panose="020B0604020202020204" pitchFamily="34" charset="0"/>
              </a:rPr>
              <a:t>Many of these </a:t>
            </a:r>
            <a:r>
              <a:rPr lang="en-US" sz="3200" dirty="0" err="1">
                <a:latin typeface="Source Sans Pro" panose="020B0503030403020204" pitchFamily="34" charset="0"/>
                <a:ea typeface="Source Sans Pro" panose="020B0503030403020204" pitchFamily="34" charset="0"/>
                <a:cs typeface="Arial" panose="020B0604020202020204" pitchFamily="34" charset="0"/>
              </a:rPr>
              <a:t>dextrins</a:t>
            </a:r>
            <a:r>
              <a:rPr lang="en-US" sz="3200" dirty="0">
                <a:latin typeface="Source Sans Pro" panose="020B0503030403020204" pitchFamily="34" charset="0"/>
                <a:ea typeface="Source Sans Pro" panose="020B0503030403020204" pitchFamily="34" charset="0"/>
                <a:cs typeface="Arial" panose="020B0604020202020204" pitchFamily="34" charset="0"/>
              </a:rPr>
              <a:t> can also produce a brown </a:t>
            </a:r>
            <a:r>
              <a:rPr lang="en-US" sz="3200" dirty="0" err="1">
                <a:latin typeface="Source Sans Pro" panose="020B0503030403020204" pitchFamily="34" charset="0"/>
                <a:ea typeface="Source Sans Pro" panose="020B0503030403020204" pitchFamily="34" charset="0"/>
                <a:cs typeface="Arial" panose="020B0604020202020204" pitchFamily="34" charset="0"/>
              </a:rPr>
              <a:t>colour</a:t>
            </a:r>
            <a:r>
              <a:rPr lang="en-US" sz="3200" dirty="0">
                <a:latin typeface="Source Sans Pro" panose="020B0503030403020204" pitchFamily="34" charset="0"/>
                <a:ea typeface="Source Sans Pro" panose="020B0503030403020204" pitchFamily="34" charset="0"/>
                <a:cs typeface="Arial" panose="020B0604020202020204" pitchFamily="34" charset="0"/>
              </a:rPr>
              <a:t>. Toast is a good example to illustrate </a:t>
            </a:r>
            <a:r>
              <a:rPr lang="en-US" sz="3200" dirty="0" err="1">
                <a:latin typeface="Source Sans Pro" panose="020B0503030403020204" pitchFamily="34" charset="0"/>
                <a:ea typeface="Source Sans Pro" panose="020B0503030403020204" pitchFamily="34" charset="0"/>
                <a:cs typeface="Arial" panose="020B0604020202020204" pitchFamily="34" charset="0"/>
              </a:rPr>
              <a:t>dextrinisation</a:t>
            </a:r>
            <a:r>
              <a:rPr lang="en-US" sz="3200" dirty="0">
                <a:latin typeface="Source Sans Pro" panose="020B0503030403020204" pitchFamily="34" charset="0"/>
                <a:ea typeface="Source Sans Pro" panose="020B0503030403020204" pitchFamily="34" charset="0"/>
                <a:cs typeface="Arial" panose="020B0604020202020204" pitchFamily="34" charset="0"/>
              </a:rPr>
              <a:t>.</a:t>
            </a:r>
            <a:br>
              <a:rPr lang="en-US" sz="3200" dirty="0">
                <a:latin typeface="Source Sans Pro" panose="020B0503030403020204" pitchFamily="34" charset="0"/>
                <a:ea typeface="Source Sans Pro" panose="020B0503030403020204" pitchFamily="34" charset="0"/>
                <a:cs typeface="Arial" panose="020B0604020202020204" pitchFamily="34" charset="0"/>
              </a:rPr>
            </a:br>
            <a:br>
              <a:rPr lang="en-US" sz="3200" dirty="0">
                <a:latin typeface="Source Sans Pro" panose="020B0503030403020204" pitchFamily="34" charset="0"/>
                <a:ea typeface="Source Sans Pro" panose="020B0503030403020204" pitchFamily="34" charset="0"/>
                <a:cs typeface="Arial" panose="020B0604020202020204" pitchFamily="34" charset="0"/>
              </a:rPr>
            </a:br>
            <a:br>
              <a:rPr lang="en-US" sz="3000" dirty="0"/>
            </a:br>
            <a:br>
              <a:rPr lang="en-US" sz="3000" dirty="0"/>
            </a:br>
            <a:endParaRPr lang="en-US" sz="3000" dirty="0"/>
          </a:p>
        </p:txBody>
      </p:sp>
    </p:spTree>
    <p:extLst>
      <p:ext uri="{BB962C8B-B14F-4D97-AF65-F5344CB8AC3E}">
        <p14:creationId xmlns:p14="http://schemas.microsoft.com/office/powerpoint/2010/main" val="3963090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err="1">
                <a:solidFill>
                  <a:srgbClr val="34713B"/>
                </a:solidFill>
                <a:latin typeface="Source Sans Pro SemiBold" panose="020B0603030403020204" pitchFamily="34" charset="0"/>
                <a:ea typeface="Source Sans Pro SemiBold" panose="020B0603030403020204" pitchFamily="34" charset="0"/>
              </a:rPr>
              <a:t>Caramelisation</a:t>
            </a:r>
            <a:endParaRPr lang="en-US" sz="5400" dirty="0">
              <a:solidFill>
                <a:srgbClr val="34713B"/>
              </a:solidFill>
              <a:latin typeface="Source Sans Pro SemiBold" panose="020B0603030403020204" pitchFamily="34" charset="0"/>
              <a:ea typeface="Source Sans Pro SemiBold" panose="020B0603030403020204" pitchFamily="34" charset="0"/>
            </a:endParaRPr>
          </a:p>
        </p:txBody>
      </p:sp>
      <p:sp>
        <p:nvSpPr>
          <p:cNvPr id="3" name="Subtitle 2"/>
          <p:cNvSpPr>
            <a:spLocks noGrp="1"/>
          </p:cNvSpPr>
          <p:nvPr>
            <p:ph type="subTitle" idx="1"/>
          </p:nvPr>
        </p:nvSpPr>
        <p:spPr>
          <a:xfrm>
            <a:off x="1066689" y="2717161"/>
            <a:ext cx="10144716"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When sucrose (table sugar) is heated above its melting point it undergoes physical and chemical changes to produce caramel.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This happens more readily without water. However, syrups will caramelise with rapid heating.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This process is used extensively in the production of confectionery. Overheating will cause the substance to become bitter and dark.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err="1">
                <a:latin typeface="Source Sans Pro" panose="020B0503030403020204" pitchFamily="34" charset="0"/>
                <a:ea typeface="Source Sans Pro" panose="020B0503030403020204" pitchFamily="34" charset="0"/>
                <a:cs typeface="Arial" panose="020B0604020202020204" pitchFamily="34" charset="0"/>
              </a:rPr>
              <a:t>Maillard</a:t>
            </a:r>
            <a:r>
              <a:rPr lang="en-GB" sz="3200" dirty="0">
                <a:latin typeface="Source Sans Pro" panose="020B0503030403020204" pitchFamily="34" charset="0"/>
                <a:ea typeface="Source Sans Pro" panose="020B0503030403020204" pitchFamily="34" charset="0"/>
                <a:cs typeface="Arial" panose="020B0604020202020204" pitchFamily="34" charset="0"/>
              </a:rPr>
              <a:t>, </a:t>
            </a:r>
            <a:r>
              <a:rPr lang="en-GB" sz="3200" dirty="0" err="1">
                <a:latin typeface="Source Sans Pro" panose="020B0503030403020204" pitchFamily="34" charset="0"/>
                <a:ea typeface="Source Sans Pro" panose="020B0503030403020204" pitchFamily="34" charset="0"/>
                <a:cs typeface="Arial" panose="020B0604020202020204" pitchFamily="34" charset="0"/>
              </a:rPr>
              <a:t>dextrinisation</a:t>
            </a:r>
            <a:r>
              <a:rPr lang="en-GB" sz="3200" dirty="0">
                <a:latin typeface="Source Sans Pro" panose="020B0503030403020204" pitchFamily="34" charset="0"/>
                <a:ea typeface="Source Sans Pro" panose="020B0503030403020204" pitchFamily="34" charset="0"/>
                <a:cs typeface="Arial" panose="020B0604020202020204" pitchFamily="34" charset="0"/>
              </a:rPr>
              <a:t> and </a:t>
            </a:r>
            <a:r>
              <a:rPr lang="en-GB" sz="3200" dirty="0" err="1">
                <a:latin typeface="Source Sans Pro" panose="020B0503030403020204" pitchFamily="34" charset="0"/>
                <a:ea typeface="Source Sans Pro" panose="020B0503030403020204" pitchFamily="34" charset="0"/>
                <a:cs typeface="Arial" panose="020B0604020202020204" pitchFamily="34" charset="0"/>
              </a:rPr>
              <a:t>caramelisation</a:t>
            </a:r>
            <a:r>
              <a:rPr lang="en-GB" sz="3200" dirty="0">
                <a:latin typeface="Source Sans Pro" panose="020B0503030403020204" pitchFamily="34" charset="0"/>
                <a:ea typeface="Source Sans Pro" panose="020B0503030403020204" pitchFamily="34" charset="0"/>
                <a:cs typeface="Arial" panose="020B0604020202020204" pitchFamily="34" charset="0"/>
              </a:rPr>
              <a:t> reactions are all examples of non-</a:t>
            </a:r>
            <a:r>
              <a:rPr lang="en-GB" sz="3200" dirty="0" err="1">
                <a:latin typeface="Source Sans Pro" panose="020B0503030403020204" pitchFamily="34" charset="0"/>
                <a:ea typeface="Source Sans Pro" panose="020B0503030403020204" pitchFamily="34" charset="0"/>
                <a:cs typeface="Arial" panose="020B0604020202020204" pitchFamily="34" charset="0"/>
              </a:rPr>
              <a:t>enzymic</a:t>
            </a:r>
            <a:r>
              <a:rPr lang="en-GB" sz="3200" dirty="0">
                <a:latin typeface="Source Sans Pro" panose="020B0503030403020204" pitchFamily="34" charset="0"/>
                <a:ea typeface="Source Sans Pro" panose="020B0503030403020204" pitchFamily="34" charset="0"/>
                <a:cs typeface="Arial" panose="020B0604020202020204" pitchFamily="34" charset="0"/>
              </a:rPr>
              <a:t> browning reactions.</a:t>
            </a:r>
          </a:p>
          <a:p>
            <a:endParaRPr lang="en-US"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17889" y="2717161"/>
            <a:ext cx="5809158" cy="3874708"/>
          </a:xfrm>
          <a:prstGeom prst="roundRect">
            <a:avLst/>
          </a:prstGeom>
        </p:spPr>
      </p:pic>
    </p:spTree>
    <p:extLst>
      <p:ext uri="{BB962C8B-B14F-4D97-AF65-F5344CB8AC3E}">
        <p14:creationId xmlns:p14="http://schemas.microsoft.com/office/powerpoint/2010/main" val="491246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err="1">
                <a:solidFill>
                  <a:srgbClr val="34713B"/>
                </a:solidFill>
                <a:latin typeface="Source Sans Pro SemiBold" panose="020B0603030403020204" pitchFamily="34" charset="0"/>
                <a:ea typeface="Source Sans Pro SemiBold" panose="020B0603030403020204" pitchFamily="34" charset="0"/>
              </a:rPr>
              <a:t>Gelatinisation</a:t>
            </a:r>
            <a:endParaRPr lang="en-US" sz="5400" dirty="0">
              <a:solidFill>
                <a:srgbClr val="34713B"/>
              </a:solidFill>
              <a:latin typeface="Source Sans Pro SemiBold" panose="020B0603030403020204" pitchFamily="34" charset="0"/>
              <a:ea typeface="Source Sans Pro SemiBold" panose="020B0603030403020204" pitchFamily="34" charset="0"/>
            </a:endParaRPr>
          </a:p>
        </p:txBody>
      </p:sp>
      <p:sp>
        <p:nvSpPr>
          <p:cNvPr id="3" name="Subtitle 2"/>
          <p:cNvSpPr>
            <a:spLocks noGrp="1"/>
          </p:cNvSpPr>
          <p:nvPr>
            <p:ph type="subTitle" idx="1"/>
          </p:nvPr>
        </p:nvSpPr>
        <p:spPr>
          <a:xfrm>
            <a:off x="1066689" y="2717161"/>
            <a:ext cx="10902398" cy="5400000"/>
          </a:xfrm>
        </p:spPr>
        <p:txBody>
          <a:bodyPr/>
          <a:lstStyle/>
          <a:p>
            <a:pPr marL="0" indent="0">
              <a:buNone/>
            </a:pPr>
            <a:r>
              <a:rPr lang="en-GB" sz="3200" dirty="0">
                <a:latin typeface="Source Sans Pro" panose="020B0503030403020204" pitchFamily="34" charset="0"/>
                <a:ea typeface="Source Sans Pro" panose="020B0503030403020204" pitchFamily="34" charset="0"/>
                <a:cs typeface="Arial" panose="020B0604020202020204" pitchFamily="34" charset="0"/>
              </a:rPr>
              <a:t>When starch is mixed with water and heated, the starch granules swell and eventually rupture, absorbing liquid, which thickens the mixture. </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On cooling, if enough starch is used, a gel forms. This process is used in the production of blancmange.</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200" dirty="0">
                <a:latin typeface="Source Sans Pro" panose="020B0503030403020204" pitchFamily="34" charset="0"/>
                <a:ea typeface="Source Sans Pro" panose="020B0503030403020204" pitchFamily="34" charset="0"/>
                <a:cs typeface="Arial" panose="020B0604020202020204" pitchFamily="34" charset="0"/>
              </a:rPr>
            </a:br>
            <a:r>
              <a:rPr lang="en-GB" sz="3200" dirty="0">
                <a:latin typeface="Source Sans Pro" panose="020B0503030403020204" pitchFamily="34" charset="0"/>
                <a:ea typeface="Source Sans Pro" panose="020B0503030403020204" pitchFamily="34" charset="0"/>
                <a:cs typeface="Arial" panose="020B0604020202020204" pitchFamily="34" charset="0"/>
              </a:rPr>
              <a:t>Traditionally, English blancmange utilises cornflour as a source of starch, whilst French blancmange uses gelatine, which is a protein and gels by a different process.</a:t>
            </a:r>
            <a:br>
              <a:rPr lang="en-GB" sz="3200" dirty="0">
                <a:latin typeface="Source Sans Pro" panose="020B0503030403020204" pitchFamily="34" charset="0"/>
                <a:ea typeface="Source Sans Pro" panose="020B0503030403020204" pitchFamily="34" charset="0"/>
                <a:cs typeface="Arial" panose="020B0604020202020204" pitchFamily="34" charset="0"/>
              </a:rPr>
            </a:br>
            <a:br>
              <a:rPr lang="en-GB" sz="3000" dirty="0"/>
            </a:br>
            <a:endParaRPr lang="en-GB" sz="3000" dirty="0"/>
          </a:p>
          <a:p>
            <a:endParaRPr lang="en-US"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856191" y="2829753"/>
            <a:ext cx="4903114" cy="3270377"/>
          </a:xfrm>
          <a:prstGeom prst="roundRect">
            <a:avLst/>
          </a:prstGeom>
        </p:spPr>
      </p:pic>
    </p:spTree>
    <p:extLst>
      <p:ext uri="{BB962C8B-B14F-4D97-AF65-F5344CB8AC3E}">
        <p14:creationId xmlns:p14="http://schemas.microsoft.com/office/powerpoint/2010/main" val="2930654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Other characteristics of carbohydrates</a:t>
            </a:r>
            <a:br>
              <a:rPr lang="en-US" dirty="0"/>
            </a:br>
            <a:endParaRPr lang="en-US" dirty="0"/>
          </a:p>
        </p:txBody>
      </p:sp>
      <p:sp>
        <p:nvSpPr>
          <p:cNvPr id="3" name="Subtitle 2"/>
          <p:cNvSpPr>
            <a:spLocks noGrp="1"/>
          </p:cNvSpPr>
          <p:nvPr>
            <p:ph type="subTitle" idx="1"/>
          </p:nvPr>
        </p:nvSpPr>
        <p:spPr>
          <a:xfrm>
            <a:off x="1066689" y="2717161"/>
            <a:ext cx="12373566" cy="5400000"/>
          </a:xfrm>
        </p:spPr>
        <p:txBody>
          <a:bodyPr/>
          <a:lstStyle/>
          <a:p>
            <a:pPr marL="0" indent="0">
              <a:buNone/>
            </a:pPr>
            <a:r>
              <a:rPr lang="en-GB" altLang="en-US" sz="3200" b="1" dirty="0">
                <a:latin typeface="Source Sans Pro" panose="020B0503030403020204" pitchFamily="34" charset="0"/>
                <a:ea typeface="Source Sans Pro" panose="020B0503030403020204" pitchFamily="34" charset="0"/>
                <a:cs typeface="Arial" panose="020B0604020202020204" pitchFamily="34" charset="0"/>
              </a:rPr>
              <a:t>Flavouring:</a:t>
            </a: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Sugar, e.g. sucrose, may be used to flavour many products such as drinks, cakes, tomato sauce and confectionery. It supplies sweetness and mouthfeel.</a:t>
            </a:r>
            <a:endParaRPr lang="en-US"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b="1" dirty="0">
                <a:latin typeface="Source Sans Pro" panose="020B0503030403020204" pitchFamily="34" charset="0"/>
                <a:ea typeface="Source Sans Pro" panose="020B0503030403020204" pitchFamily="34" charset="0"/>
                <a:cs typeface="Arial" panose="020B0604020202020204" pitchFamily="34" charset="0"/>
              </a:rPr>
              <a:t>Preservation:</a:t>
            </a: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High concentrations of sugar prevents the growth of microorganisms.  </a:t>
            </a: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It is used extensively in the production of jam, marmalade and some canned fruit. Sugar is an important ingredient in determining the shelf-life of a product.</a:t>
            </a:r>
          </a:p>
          <a:p>
            <a:pPr marL="0" indent="0">
              <a:buNone/>
            </a:pPr>
            <a:endParaRPr lang="en-GB"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endParaRPr lang="en-US" sz="3000" dirty="0"/>
          </a:p>
        </p:txBody>
      </p:sp>
      <p:pic>
        <p:nvPicPr>
          <p:cNvPr id="4" name="Picture 6" descr="jam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5037949" y="5386648"/>
            <a:ext cx="2800836" cy="422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presentation.BNF.000\AppData\Local\Microsoft\Windows\Temporary Internet Files\Content.IE5\V8KYVRW3\Blueberry_muffin,_wrapped[1].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6128" b="93191" l="4752" r="96749"/>
                    </a14:imgEffect>
                  </a14:imgLayer>
                </a14:imgProps>
              </a:ext>
              <a:ext uri="{28A0092B-C50C-407E-A947-70E740481C1C}">
                <a14:useLocalDpi xmlns:a14="http://schemas.microsoft.com/office/drawing/2010/main"/>
              </a:ext>
            </a:extLst>
          </a:blip>
          <a:srcRect/>
          <a:stretch>
            <a:fillRect/>
          </a:stretch>
        </p:blipFill>
        <p:spPr bwMode="auto">
          <a:xfrm>
            <a:off x="14829037" y="2699916"/>
            <a:ext cx="3009749" cy="2579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417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05C9B-FA6B-8905-393C-431F6B8B0D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9892A1-F908-DBCD-9DAA-B60562EA6E0C}"/>
              </a:ext>
            </a:extLst>
          </p:cNvPr>
          <p:cNvSpPr>
            <a:spLocks noGrp="1"/>
          </p:cNvSpPr>
          <p:nvPr>
            <p:ph type="ctrTitle"/>
          </p:nvPr>
        </p:nvSpPr>
        <p:spPr>
          <a:xfrm>
            <a:off x="893305" y="627676"/>
            <a:ext cx="14580000" cy="1080000"/>
          </a:xfrm>
        </p:spPr>
        <p:txBody>
          <a:bodyPr/>
          <a:lstStyle/>
          <a:p>
            <a:r>
              <a:rPr lang="en-US" sz="5400" dirty="0">
                <a:solidFill>
                  <a:srgbClr val="34713B"/>
                </a:solidFill>
                <a:latin typeface="Source Sans Pro SemiBold" panose="020B0603030403020204" pitchFamily="34" charset="0"/>
                <a:ea typeface="Source Sans Pro SemiBold" panose="020B0603030403020204" pitchFamily="34" charset="0"/>
              </a:rPr>
              <a:t>Other characteristics of carbohydrates</a:t>
            </a:r>
            <a:br>
              <a:rPr lang="en-US" dirty="0"/>
            </a:br>
            <a:endParaRPr lang="en-US" dirty="0"/>
          </a:p>
        </p:txBody>
      </p:sp>
      <p:sp>
        <p:nvSpPr>
          <p:cNvPr id="3" name="Subtitle 2">
            <a:extLst>
              <a:ext uri="{FF2B5EF4-FFF2-40B4-BE49-F238E27FC236}">
                <a16:creationId xmlns:a16="http://schemas.microsoft.com/office/drawing/2014/main" id="{114E5FE3-B615-798E-0539-8974F71D349C}"/>
              </a:ext>
            </a:extLst>
          </p:cNvPr>
          <p:cNvSpPr>
            <a:spLocks noGrp="1"/>
          </p:cNvSpPr>
          <p:nvPr>
            <p:ph type="subTitle" idx="1"/>
          </p:nvPr>
        </p:nvSpPr>
        <p:spPr>
          <a:xfrm>
            <a:off x="1066689" y="2717161"/>
            <a:ext cx="12373566" cy="5400000"/>
          </a:xfrm>
        </p:spPr>
        <p:txBody>
          <a:bodyPr/>
          <a:lstStyle/>
          <a:p>
            <a:pPr marL="0" indent="0">
              <a:buNone/>
            </a:pPr>
            <a:r>
              <a:rPr lang="en-GB" altLang="en-US" sz="3200" b="1" dirty="0">
                <a:latin typeface="Source Sans Pro" panose="020B0503030403020204" pitchFamily="34" charset="0"/>
                <a:ea typeface="Source Sans Pro" panose="020B0503030403020204" pitchFamily="34" charset="0"/>
                <a:cs typeface="Arial" panose="020B0604020202020204" pitchFamily="34" charset="0"/>
              </a:rPr>
              <a:t>Gelling:</a:t>
            </a:r>
          </a:p>
          <a:p>
            <a:pPr marL="0" indent="0">
              <a:buNone/>
            </a:pPr>
            <a:r>
              <a:rPr lang="en-GB" altLang="en-US" sz="3200" dirty="0">
                <a:latin typeface="Source Sans Pro" panose="020B0503030403020204" pitchFamily="34" charset="0"/>
                <a:ea typeface="Source Sans Pro" panose="020B0503030403020204" pitchFamily="34" charset="0"/>
                <a:cs typeface="Arial" panose="020B0604020202020204" pitchFamily="34" charset="0"/>
              </a:rPr>
              <a:t>Some fruits, such as apples and blackcurrants, are rich sources of pectin. Pectin is used as a gelling agent in the production of jam.</a:t>
            </a:r>
            <a:endParaRPr lang="en-US" altLang="en-US" sz="3200" dirty="0">
              <a:latin typeface="Source Sans Pro" panose="020B0503030403020204" pitchFamily="34" charset="0"/>
              <a:ea typeface="Source Sans Pro" panose="020B0503030403020204" pitchFamily="34" charset="0"/>
              <a:cs typeface="Arial" panose="020B0604020202020204" pitchFamily="34" charset="0"/>
            </a:endParaRPr>
          </a:p>
          <a:p>
            <a:pPr marL="0" indent="0">
              <a:buNone/>
            </a:pPr>
            <a:endParaRPr lang="en-US" sz="3000" dirty="0"/>
          </a:p>
        </p:txBody>
      </p:sp>
      <p:pic>
        <p:nvPicPr>
          <p:cNvPr id="4" name="Picture 6" descr="jam 2">
            <a:extLst>
              <a:ext uri="{FF2B5EF4-FFF2-40B4-BE49-F238E27FC236}">
                <a16:creationId xmlns:a16="http://schemas.microsoft.com/office/drawing/2014/main" id="{728AF8D6-0C70-996F-C6AE-D0A4E72DE8B4}"/>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5037949" y="5386648"/>
            <a:ext cx="2800836" cy="4222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presentation.BNF.000\AppData\Local\Microsoft\Windows\Temporary Internet Files\Content.IE5\V8KYVRW3\Blueberry_muffin,_wrapped[1].jpg">
            <a:extLst>
              <a:ext uri="{FF2B5EF4-FFF2-40B4-BE49-F238E27FC236}">
                <a16:creationId xmlns:a16="http://schemas.microsoft.com/office/drawing/2014/main" id="{FE7F1792-884C-98E0-F514-331A89FB7795}"/>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6128" b="93191" l="4752" r="96749"/>
                    </a14:imgEffect>
                  </a14:imgLayer>
                </a14:imgProps>
              </a:ext>
              <a:ext uri="{28A0092B-C50C-407E-A947-70E740481C1C}">
                <a14:useLocalDpi xmlns:a14="http://schemas.microsoft.com/office/drawing/2010/main"/>
              </a:ext>
            </a:extLst>
          </a:blip>
          <a:srcRect/>
          <a:stretch>
            <a:fillRect/>
          </a:stretch>
        </p:blipFill>
        <p:spPr bwMode="auto">
          <a:xfrm>
            <a:off x="14829037" y="2699916"/>
            <a:ext cx="3009749" cy="2579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743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331278-8829-BD4F-3A36-3B552E063239}"/>
              </a:ext>
            </a:extLst>
          </p:cNvPr>
          <p:cNvSpPr>
            <a:spLocks noGrp="1"/>
          </p:cNvSpPr>
          <p:nvPr>
            <p:ph type="body" sz="quarter" idx="11"/>
          </p:nvPr>
        </p:nvSpPr>
        <p:spPr/>
        <p:txBody>
          <a:bodyPr/>
          <a:lstStyle/>
          <a:p>
            <a:endParaRPr lang="en-GB"/>
          </a:p>
        </p:txBody>
      </p:sp>
      <p:pic>
        <p:nvPicPr>
          <p:cNvPr id="5" name="Picture Placeholder 4">
            <a:extLst>
              <a:ext uri="{FF2B5EF4-FFF2-40B4-BE49-F238E27FC236}">
                <a16:creationId xmlns:a16="http://schemas.microsoft.com/office/drawing/2014/main" id="{85B8B19E-A48D-FAC9-68DA-2DFB7F6A22A8}"/>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30491" r="30491"/>
          <a:stretch>
            <a:fillRect/>
          </a:stretch>
        </p:blipFill>
        <p:spPr>
          <a:prstGeom prst="rect">
            <a:avLst/>
          </a:prstGeom>
        </p:spPr>
      </p:pic>
    </p:spTree>
    <p:extLst>
      <p:ext uri="{BB962C8B-B14F-4D97-AF65-F5344CB8AC3E}">
        <p14:creationId xmlns:p14="http://schemas.microsoft.com/office/powerpoint/2010/main" val="4258296965"/>
      </p:ext>
    </p:extLst>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312309-D77D-4FCD-BBBA-F52028816C79}">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888D47F-72B8-4B16-9F68-31D2A3AD1D55}">
  <ds:schemaRefs>
    <ds:schemaRef ds:uri="4c7d02dd-d8f6-4ac9-bd74-b11e6dbbf829"/>
    <ds:schemaRef ds:uri="e23bd75c-2c0f-42ec-881a-8c81457460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D060835-64FD-4DC1-95B8-3BD144F574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38</TotalTime>
  <Words>898</Words>
  <Application>Microsoft Office PowerPoint</Application>
  <PresentationFormat>Custom</PresentationFormat>
  <Paragraphs>80</Paragraphs>
  <Slides>16</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16</vt:i4>
      </vt:variant>
    </vt:vector>
  </HeadingPairs>
  <TitlesOfParts>
    <vt:vector size="25" baseType="lpstr">
      <vt:lpstr>Source Sans Pro</vt:lpstr>
      <vt:lpstr>Arial</vt:lpstr>
      <vt:lpstr>Source Sans Pro Semi-Bold</vt:lpstr>
      <vt:lpstr>Aptos</vt:lpstr>
      <vt:lpstr>Source Sans Pro Light</vt:lpstr>
      <vt:lpstr>Source Sans Pro SemiBold</vt:lpstr>
      <vt:lpstr>Front and Back</vt:lpstr>
      <vt:lpstr>White Palace</vt:lpstr>
      <vt:lpstr>Lost Verdania</vt:lpstr>
      <vt:lpstr>PowerPoint Presentation</vt:lpstr>
      <vt:lpstr>Carbohydrates in food </vt:lpstr>
      <vt:lpstr>The structure of carbohydrates</vt:lpstr>
      <vt:lpstr>The structure of carbohydrates</vt:lpstr>
      <vt:lpstr>Monosaccharides</vt:lpstr>
      <vt:lpstr>Disaccharides</vt:lpstr>
      <vt:lpstr>Polysaccharides </vt:lpstr>
      <vt:lpstr>Fibre </vt:lpstr>
      <vt:lpstr>Carbohydrates and their functional properties in food products</vt:lpstr>
      <vt:lpstr>The Maillard reaction</vt:lpstr>
      <vt:lpstr>Dextrinisation</vt:lpstr>
      <vt:lpstr>Caramelisation</vt:lpstr>
      <vt:lpstr>Gelatinisation</vt:lpstr>
      <vt:lpstr>Other characteristics of carbohydrates </vt:lpstr>
      <vt:lpstr>Other characteristics of carbohydrates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Orla Condon</cp:lastModifiedBy>
  <cp:revision>4</cp:revision>
  <dcterms:created xsi:type="dcterms:W3CDTF">2026-03-04T15:22:34Z</dcterms:created>
  <dcterms:modified xsi:type="dcterms:W3CDTF">2026-05-07T11:24:45Z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