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13" r:id="rId7"/>
    <p:sldId id="309" r:id="rId8"/>
    <p:sldId id="311" r:id="rId9"/>
    <p:sldId id="312" r:id="rId10"/>
    <p:sldId id="308" r:id="rId11"/>
    <p:sldId id="306" r:id="rId12"/>
    <p:sldId id="307" r:id="rId13"/>
    <p:sldId id="310" r:id="rId14"/>
    <p:sldId id="314" r:id="rId15"/>
  </p:sldIdLst>
  <p:sldSz cx="18288000" cy="10287000"/>
  <p:notesSz cx="6858000" cy="9144000"/>
  <p:embeddedFontLst>
    <p:embeddedFont>
      <p:font typeface="Source Sans Pro" panose="020B0503030403020204" pitchFamily="34" charset="0"/>
      <p:regular r:id="rId16"/>
      <p:bold r:id="rId17"/>
      <p:italic r:id="rId18"/>
      <p:boldItalic r:id="rId19"/>
    </p:embeddedFont>
    <p:embeddedFont>
      <p:font typeface="Source Sans Pro Light" panose="020B0403030403020204" pitchFamily="34" charset="0"/>
      <p:regular r:id="rId20"/>
      <p:italic r:id="rId21"/>
    </p:embeddedFont>
    <p:embeddedFont>
      <p:font typeface="Source Sans Pro SemiBold" panose="020B0603030403020204" pitchFamily="34" charset="0"/>
      <p:bold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13"/>
            <p14:sldId id="309"/>
            <p14:sldId id="311"/>
            <p14:sldId id="312"/>
            <p14:sldId id="308"/>
            <p14:sldId id="306"/>
            <p14:sldId id="307"/>
            <p14:sldId id="310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77482E-C844-4D79-B5B1-BA93DF7CF85C}" v="33" dt="2026-05-26T10:56:42.5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26T10:57:14.254" v="94" actId="931"/>
      <pc:docMkLst>
        <pc:docMk/>
      </pc:docMkLst>
      <pc:sldChg chg="modSp mod">
        <pc:chgData name="Orla Condon" userId="62ca7181-df71-4740-a21a-4649c658ad3a" providerId="ADAL" clId="{9CA04E6F-9B24-452A-BDA3-5D96B223031B}" dt="2026-05-26T10:55:44.050" v="81" actId="207"/>
        <pc:sldMkLst>
          <pc:docMk/>
          <pc:sldMk cId="1680190701" sldId="306"/>
        </pc:sldMkLst>
        <pc:spChg chg="mod">
          <ac:chgData name="Orla Condon" userId="62ca7181-df71-4740-a21a-4649c658ad3a" providerId="ADAL" clId="{9CA04E6F-9B24-452A-BDA3-5D96B223031B}" dt="2026-05-26T10:51:37.623" v="20"/>
          <ac:spMkLst>
            <pc:docMk/>
            <pc:sldMk cId="1680190701" sldId="30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2:38.648" v="49" actId="20577"/>
          <ac:spMkLst>
            <pc:docMk/>
            <pc:sldMk cId="1680190701" sldId="306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5:44.050" v="81" actId="207"/>
          <ac:spMkLst>
            <pc:docMk/>
            <pc:sldMk cId="1680190701" sldId="306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55:31.120" v="76" actId="11530"/>
          <ac:picMkLst>
            <pc:docMk/>
            <pc:sldMk cId="1680190701" sldId="306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6T10:55:31.120" v="76" actId="11530"/>
          <ac:picMkLst>
            <pc:docMk/>
            <pc:sldMk cId="1680190701" sldId="306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6T10:55:38.167" v="78" actId="12788"/>
          <ac:picMkLst>
            <pc:docMk/>
            <pc:sldMk cId="1680190701" sldId="306"/>
            <ac:picMk id="10" creationId="{80E2DCA0-CBCC-4D12-B610-5BC035E12654}"/>
          </ac:picMkLst>
        </pc:picChg>
      </pc:sldChg>
      <pc:sldChg chg="modSp mod">
        <pc:chgData name="Orla Condon" userId="62ca7181-df71-4740-a21a-4649c658ad3a" providerId="ADAL" clId="{9CA04E6F-9B24-452A-BDA3-5D96B223031B}" dt="2026-05-26T10:56:42.562" v="89" actId="11530"/>
        <pc:sldMkLst>
          <pc:docMk/>
          <pc:sldMk cId="4206050817" sldId="307"/>
        </pc:sldMkLst>
        <pc:spChg chg="mod">
          <ac:chgData name="Orla Condon" userId="62ca7181-df71-4740-a21a-4649c658ad3a" providerId="ADAL" clId="{9CA04E6F-9B24-452A-BDA3-5D96B223031B}" dt="2026-05-26T10:52:09.255" v="24"/>
          <ac:spMkLst>
            <pc:docMk/>
            <pc:sldMk cId="4206050817" sldId="30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6:31.636" v="86" actId="208"/>
          <ac:spMkLst>
            <pc:docMk/>
            <pc:sldMk cId="4206050817" sldId="307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56:42.562" v="89" actId="11530"/>
          <ac:picMkLst>
            <pc:docMk/>
            <pc:sldMk cId="4206050817" sldId="307"/>
            <ac:picMk id="8" creationId="{AF53AF05-BE8F-4907-8595-6EAAB36D9FCA}"/>
          </ac:picMkLst>
        </pc:picChg>
      </pc:sldChg>
      <pc:sldChg chg="modSp mod">
        <pc:chgData name="Orla Condon" userId="62ca7181-df71-4740-a21a-4649c658ad3a" providerId="ADAL" clId="{9CA04E6F-9B24-452A-BDA3-5D96B223031B}" dt="2026-05-26T10:55:20.937" v="74" actId="208"/>
        <pc:sldMkLst>
          <pc:docMk/>
          <pc:sldMk cId="436735459" sldId="308"/>
        </pc:sldMkLst>
        <pc:spChg chg="mod">
          <ac:chgData name="Orla Condon" userId="62ca7181-df71-4740-a21a-4649c658ad3a" providerId="ADAL" clId="{9CA04E6F-9B24-452A-BDA3-5D96B223031B}" dt="2026-05-26T10:51:34.356" v="16"/>
          <ac:spMkLst>
            <pc:docMk/>
            <pc:sldMk cId="436735459" sldId="30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2:33.702" v="44"/>
          <ac:spMkLst>
            <pc:docMk/>
            <pc:sldMk cId="436735459" sldId="308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5:20.937" v="74" actId="208"/>
          <ac:spMkLst>
            <pc:docMk/>
            <pc:sldMk cId="436735459" sldId="308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5:20.937" v="74" actId="208"/>
          <ac:spMkLst>
            <pc:docMk/>
            <pc:sldMk cId="436735459" sldId="308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55:12.637" v="70" actId="1076"/>
          <ac:picMkLst>
            <pc:docMk/>
            <pc:sldMk cId="436735459" sldId="308"/>
            <ac:picMk id="11" creationId="{40246B97-9566-48F6-9FE1-4D25C0C53EC5}"/>
          </ac:picMkLst>
        </pc:picChg>
        <pc:picChg chg="mod">
          <ac:chgData name="Orla Condon" userId="62ca7181-df71-4740-a21a-4649c658ad3a" providerId="ADAL" clId="{9CA04E6F-9B24-452A-BDA3-5D96B223031B}" dt="2026-05-26T10:55:12.637" v="70" actId="1076"/>
          <ac:picMkLst>
            <pc:docMk/>
            <pc:sldMk cId="436735459" sldId="308"/>
            <ac:picMk id="12" creationId="{44F1FE05-4D2B-47FE-A535-0B01457863DA}"/>
          </ac:picMkLst>
        </pc:picChg>
      </pc:sldChg>
      <pc:sldChg chg="modSp mod">
        <pc:chgData name="Orla Condon" userId="62ca7181-df71-4740-a21a-4649c658ad3a" providerId="ADAL" clId="{9CA04E6F-9B24-452A-BDA3-5D96B223031B}" dt="2026-05-26T10:52:54.232" v="55" actId="1076"/>
        <pc:sldMkLst>
          <pc:docMk/>
          <pc:sldMk cId="1288795733" sldId="309"/>
        </pc:sldMkLst>
        <pc:spChg chg="mod">
          <ac:chgData name="Orla Condon" userId="62ca7181-df71-4740-a21a-4649c658ad3a" providerId="ADAL" clId="{9CA04E6F-9B24-452A-BDA3-5D96B223031B}" dt="2026-05-26T10:51:26.860" v="4"/>
          <ac:spMkLst>
            <pc:docMk/>
            <pc:sldMk cId="1288795733" sldId="309"/>
            <ac:spMk id="2" creationId="{A3D4C2AC-8C30-4663-9E8A-C6C79C66588E}"/>
          </ac:spMkLst>
        </pc:spChg>
        <pc:spChg chg="mod">
          <ac:chgData name="Orla Condon" userId="62ca7181-df71-4740-a21a-4649c658ad3a" providerId="ADAL" clId="{9CA04E6F-9B24-452A-BDA3-5D96B223031B}" dt="2026-05-26T10:52:25.494" v="32"/>
          <ac:spMkLst>
            <pc:docMk/>
            <pc:sldMk cId="1288795733" sldId="309"/>
            <ac:spMk id="3" creationId="{AC1D9832-1C59-4F3D-8440-0B7A792A9DC5}"/>
          </ac:spMkLst>
        </pc:spChg>
        <pc:picChg chg="mod">
          <ac:chgData name="Orla Condon" userId="62ca7181-df71-4740-a21a-4649c658ad3a" providerId="ADAL" clId="{9CA04E6F-9B24-452A-BDA3-5D96B223031B}" dt="2026-05-26T10:52:54.232" v="55" actId="1076"/>
          <ac:picMkLst>
            <pc:docMk/>
            <pc:sldMk cId="1288795733" sldId="309"/>
            <ac:picMk id="9" creationId="{831E9124-2EE6-457C-8403-285FCF69BE9A}"/>
          </ac:picMkLst>
        </pc:picChg>
        <pc:picChg chg="mod">
          <ac:chgData name="Orla Condon" userId="62ca7181-df71-4740-a21a-4649c658ad3a" providerId="ADAL" clId="{9CA04E6F-9B24-452A-BDA3-5D96B223031B}" dt="2026-05-26T10:52:54.232" v="55" actId="1076"/>
          <ac:picMkLst>
            <pc:docMk/>
            <pc:sldMk cId="1288795733" sldId="309"/>
            <ac:picMk id="14" creationId="{6496893B-830A-4C46-A3E4-BB0A07FEB4E5}"/>
          </ac:picMkLst>
        </pc:picChg>
        <pc:picChg chg="mod">
          <ac:chgData name="Orla Condon" userId="62ca7181-df71-4740-a21a-4649c658ad3a" providerId="ADAL" clId="{9CA04E6F-9B24-452A-BDA3-5D96B223031B}" dt="2026-05-26T10:52:54.232" v="55" actId="1076"/>
          <ac:picMkLst>
            <pc:docMk/>
            <pc:sldMk cId="1288795733" sldId="309"/>
            <ac:picMk id="16" creationId="{7485C8B3-192E-457D-BDA5-1A2BBED76869}"/>
          </ac:picMkLst>
        </pc:picChg>
      </pc:sldChg>
      <pc:sldChg chg="modSp mod">
        <pc:chgData name="Orla Condon" userId="62ca7181-df71-4740-a21a-4649c658ad3a" providerId="ADAL" clId="{9CA04E6F-9B24-452A-BDA3-5D96B223031B}" dt="2026-05-26T10:56:53.579" v="92" actId="208"/>
        <pc:sldMkLst>
          <pc:docMk/>
          <pc:sldMk cId="894097374" sldId="310"/>
        </pc:sldMkLst>
        <pc:spChg chg="mod">
          <ac:chgData name="Orla Condon" userId="62ca7181-df71-4740-a21a-4649c658ad3a" providerId="ADAL" clId="{9CA04E6F-9B24-452A-BDA3-5D96B223031B}" dt="2026-05-26T10:52:12.470" v="28"/>
          <ac:spMkLst>
            <pc:docMk/>
            <pc:sldMk cId="894097374" sldId="31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6:53.579" v="92" actId="208"/>
          <ac:spMkLst>
            <pc:docMk/>
            <pc:sldMk cId="894097374" sldId="310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0:56:50.202" v="90" actId="12788"/>
          <ac:picMkLst>
            <pc:docMk/>
            <pc:sldMk cId="894097374" sldId="310"/>
            <ac:picMk id="11" creationId="{90779D31-5F5F-477D-9492-D094475D31DF}"/>
          </ac:picMkLst>
        </pc:picChg>
      </pc:sldChg>
      <pc:sldChg chg="modSp mod">
        <pc:chgData name="Orla Condon" userId="62ca7181-df71-4740-a21a-4649c658ad3a" providerId="ADAL" clId="{9CA04E6F-9B24-452A-BDA3-5D96B223031B}" dt="2026-05-26T10:54:43.938" v="63" actId="208"/>
        <pc:sldMkLst>
          <pc:docMk/>
          <pc:sldMk cId="616095000" sldId="311"/>
        </pc:sldMkLst>
        <pc:spChg chg="mod">
          <ac:chgData name="Orla Condon" userId="62ca7181-df71-4740-a21a-4649c658ad3a" providerId="ADAL" clId="{9CA04E6F-9B24-452A-BDA3-5D96B223031B}" dt="2026-05-26T10:51:29.273" v="8"/>
          <ac:spMkLst>
            <pc:docMk/>
            <pc:sldMk cId="616095000" sldId="311"/>
            <ac:spMk id="2" creationId="{A3D4C2AC-8C30-4663-9E8A-C6C79C66588E}"/>
          </ac:spMkLst>
        </pc:spChg>
        <pc:spChg chg="mod">
          <ac:chgData name="Orla Condon" userId="62ca7181-df71-4740-a21a-4649c658ad3a" providerId="ADAL" clId="{9CA04E6F-9B24-452A-BDA3-5D96B223031B}" dt="2026-05-26T10:54:43.938" v="63" actId="208"/>
          <ac:spMkLst>
            <pc:docMk/>
            <pc:sldMk cId="616095000" sldId="311"/>
            <ac:spMk id="6" creationId="{C939EAC3-119C-4790-9D20-5A5F77493335}"/>
          </ac:spMkLst>
        </pc:spChg>
        <pc:spChg chg="mod">
          <ac:chgData name="Orla Condon" userId="62ca7181-df71-4740-a21a-4649c658ad3a" providerId="ADAL" clId="{9CA04E6F-9B24-452A-BDA3-5D96B223031B}" dt="2026-05-26T10:52:27.904" v="36"/>
          <ac:spMkLst>
            <pc:docMk/>
            <pc:sldMk cId="616095000" sldId="311"/>
            <ac:spMk id="7" creationId="{240236B4-586D-4398-9913-472D6B87FB93}"/>
          </ac:spMkLst>
        </pc:spChg>
        <pc:spChg chg="mod">
          <ac:chgData name="Orla Condon" userId="62ca7181-df71-4740-a21a-4649c658ad3a" providerId="ADAL" clId="{9CA04E6F-9B24-452A-BDA3-5D96B223031B}" dt="2026-05-26T10:54:43.938" v="63" actId="208"/>
          <ac:spMkLst>
            <pc:docMk/>
            <pc:sldMk cId="616095000" sldId="311"/>
            <ac:spMk id="8" creationId="{B259F0AB-D388-42EB-AE3D-092E8640DB2C}"/>
          </ac:spMkLst>
        </pc:spChg>
        <pc:spChg chg="mod">
          <ac:chgData name="Orla Condon" userId="62ca7181-df71-4740-a21a-4649c658ad3a" providerId="ADAL" clId="{9CA04E6F-9B24-452A-BDA3-5D96B223031B}" dt="2026-05-26T10:54:43.938" v="63" actId="208"/>
          <ac:spMkLst>
            <pc:docMk/>
            <pc:sldMk cId="616095000" sldId="311"/>
            <ac:spMk id="10" creationId="{30C515E3-ECB8-4372-995D-AC7FA97B25F4}"/>
          </ac:spMkLst>
        </pc:spChg>
        <pc:picChg chg="mod">
          <ac:chgData name="Orla Condon" userId="62ca7181-df71-4740-a21a-4649c658ad3a" providerId="ADAL" clId="{9CA04E6F-9B24-452A-BDA3-5D96B223031B}" dt="2026-05-26T10:54:39.972" v="61" actId="12788"/>
          <ac:picMkLst>
            <pc:docMk/>
            <pc:sldMk cId="616095000" sldId="311"/>
            <ac:picMk id="4" creationId="{EAD02898-9DCB-40A0-BEB0-6D8FF29C6B1F}"/>
          </ac:picMkLst>
        </pc:picChg>
        <pc:picChg chg="mod">
          <ac:chgData name="Orla Condon" userId="62ca7181-df71-4740-a21a-4649c658ad3a" providerId="ADAL" clId="{9CA04E6F-9B24-452A-BDA3-5D96B223031B}" dt="2026-05-26T10:54:31.034" v="59" actId="12788"/>
          <ac:picMkLst>
            <pc:docMk/>
            <pc:sldMk cId="616095000" sldId="311"/>
            <ac:picMk id="5" creationId="{49CEFE59-E678-43DC-A4C2-93D6CFE85123}"/>
          </ac:picMkLst>
        </pc:picChg>
      </pc:sldChg>
      <pc:sldChg chg="modSp mod">
        <pc:chgData name="Orla Condon" userId="62ca7181-df71-4740-a21a-4649c658ad3a" providerId="ADAL" clId="{9CA04E6F-9B24-452A-BDA3-5D96B223031B}" dt="2026-05-26T10:55:05.282" v="69" actId="208"/>
        <pc:sldMkLst>
          <pc:docMk/>
          <pc:sldMk cId="1178853823" sldId="312"/>
        </pc:sldMkLst>
        <pc:spChg chg="mod">
          <ac:chgData name="Orla Condon" userId="62ca7181-df71-4740-a21a-4649c658ad3a" providerId="ADAL" clId="{9CA04E6F-9B24-452A-BDA3-5D96B223031B}" dt="2026-05-26T10:51:31.803" v="12"/>
          <ac:spMkLst>
            <pc:docMk/>
            <pc:sldMk cId="1178853823" sldId="31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2:30.662" v="40"/>
          <ac:spMkLst>
            <pc:docMk/>
            <pc:sldMk cId="1178853823" sldId="312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5:05.282" v="69" actId="208"/>
          <ac:spMkLst>
            <pc:docMk/>
            <pc:sldMk cId="1178853823" sldId="312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0:55:05.282" v="69" actId="208"/>
          <ac:spMkLst>
            <pc:docMk/>
            <pc:sldMk cId="1178853823" sldId="312"/>
            <ac:spMk id="13" creationId="{00BAA877-F44E-4B48-97B1-9DF1B3F0475E}"/>
          </ac:spMkLst>
        </pc:spChg>
        <pc:picChg chg="mod">
          <ac:chgData name="Orla Condon" userId="62ca7181-df71-4740-a21a-4649c658ad3a" providerId="ADAL" clId="{9CA04E6F-9B24-452A-BDA3-5D96B223031B}" dt="2026-05-26T10:54:52.883" v="64" actId="1076"/>
          <ac:picMkLst>
            <pc:docMk/>
            <pc:sldMk cId="1178853823" sldId="312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6T10:54:52.883" v="64" actId="1076"/>
          <ac:picMkLst>
            <pc:docMk/>
            <pc:sldMk cId="1178853823" sldId="312"/>
            <ac:picMk id="8" creationId="{09CB94C2-3B0D-49F0-AA0F-6F7E56343EF5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0:57:04.708" v="93" actId="931"/>
        <pc:sldMkLst>
          <pc:docMk/>
          <pc:sldMk cId="2997118082" sldId="313"/>
        </pc:sldMkLst>
        <pc:spChg chg="del">
          <ac:chgData name="Orla Condon" userId="62ca7181-df71-4740-a21a-4649c658ad3a" providerId="ADAL" clId="{9CA04E6F-9B24-452A-BDA3-5D96B223031B}" dt="2026-05-26T10:57:04.708" v="93" actId="931"/>
          <ac:spMkLst>
            <pc:docMk/>
            <pc:sldMk cId="2997118082" sldId="313"/>
            <ac:spMk id="3" creationId="{D8E68F8E-6F60-75E4-0372-5C0CDE4AFCBD}"/>
          </ac:spMkLst>
        </pc:spChg>
        <pc:picChg chg="add mod ord">
          <ac:chgData name="Orla Condon" userId="62ca7181-df71-4740-a21a-4649c658ad3a" providerId="ADAL" clId="{9CA04E6F-9B24-452A-BDA3-5D96B223031B}" dt="2026-05-26T10:57:04.708" v="93" actId="931"/>
          <ac:picMkLst>
            <pc:docMk/>
            <pc:sldMk cId="2997118082" sldId="313"/>
            <ac:picMk id="5" creationId="{87CC3605-AAFE-6B4C-4250-74234AB15EE4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0:57:14.254" v="94" actId="931"/>
        <pc:sldMkLst>
          <pc:docMk/>
          <pc:sldMk cId="4074222499" sldId="314"/>
        </pc:sldMkLst>
        <pc:spChg chg="del">
          <ac:chgData name="Orla Condon" userId="62ca7181-df71-4740-a21a-4649c658ad3a" providerId="ADAL" clId="{9CA04E6F-9B24-452A-BDA3-5D96B223031B}" dt="2026-05-26T10:57:14.254" v="94" actId="931"/>
          <ac:spMkLst>
            <pc:docMk/>
            <pc:sldMk cId="4074222499" sldId="314"/>
            <ac:spMk id="3" creationId="{8C473C7A-5AE9-8B9F-5990-A8E4ED951DC8}"/>
          </ac:spMkLst>
        </pc:spChg>
        <pc:picChg chg="add mod ord">
          <ac:chgData name="Orla Condon" userId="62ca7181-df71-4740-a21a-4649c658ad3a" providerId="ADAL" clId="{9CA04E6F-9B24-452A-BDA3-5D96B223031B}" dt="2026-05-26T10:57:14.254" v="94" actId="931"/>
          <ac:picMkLst>
            <pc:docMk/>
            <pc:sldMk cId="4074222499" sldId="314"/>
            <ac:picMk id="5" creationId="{794A365D-0F23-0AE1-9529-25AF91303A18}"/>
          </ac:picMkLst>
        </pc:picChg>
      </pc:sldChg>
      <pc:sldChg chg="new del">
        <pc:chgData name="Orla Condon" userId="62ca7181-df71-4740-a21a-4649c658ad3a" providerId="ADAL" clId="{9CA04E6F-9B24-452A-BDA3-5D96B223031B}" dt="2026-05-26T10:52:48.227" v="54" actId="47"/>
        <pc:sldMkLst>
          <pc:docMk/>
          <pc:sldMk cId="1695953620" sldId="31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8238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15998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7FB247-8DA0-B918-2A8D-D05D974A66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How long does it take to cook?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7CC3605-AAFE-6B4C-4250-74234AB15EE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18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4C2AC-8C30-4663-9E8A-C6C79C665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Why cook food?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1D9832-1C59-4F3D-8440-0B7A792A9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Cook food so that it does not make us ill.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1E9124-2EE6-457C-8403-285FCF69BE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3716108"/>
            <a:ext cx="5543883" cy="55762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96893B-830A-4C46-A3E4-BB0A07FEB4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1292" y="3886050"/>
            <a:ext cx="3429000" cy="50863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85C8B3-192E-457D-BDA5-1A2BBED768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3896" y="3886050"/>
            <a:ext cx="2787840" cy="481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9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4C2AC-8C30-4663-9E8A-C6C79C665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Why cook food?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02898-9DCB-40A0-BEB0-6D8FF29C6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83793" y="4372667"/>
            <a:ext cx="4593773" cy="206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9CEFE59-E678-43DC-A4C2-93D6CFE85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42629" y="4423908"/>
            <a:ext cx="4593773" cy="205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8">
            <a:extLst>
              <a:ext uri="{FF2B5EF4-FFF2-40B4-BE49-F238E27FC236}">
                <a16:creationId xmlns:a16="http://schemas.microsoft.com/office/drawing/2014/main" id="{C939EAC3-119C-4790-9D20-5A5F77493335}"/>
              </a:ext>
            </a:extLst>
          </p:cNvPr>
          <p:cNvSpPr/>
          <p:nvPr/>
        </p:nvSpPr>
        <p:spPr>
          <a:xfrm rot="16200000">
            <a:off x="7359513" y="4844735"/>
            <a:ext cx="706170" cy="1303700"/>
          </a:xfrm>
          <a:prstGeom prst="down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B259F0AB-D388-42EB-AE3D-092E8640DB2C}"/>
              </a:ext>
            </a:extLst>
          </p:cNvPr>
          <p:cNvSpPr/>
          <p:nvPr/>
        </p:nvSpPr>
        <p:spPr>
          <a:xfrm>
            <a:off x="1461932" y="7249070"/>
            <a:ext cx="415516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Raw chicken</a:t>
            </a: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30C515E3-ECB8-4372-995D-AC7FA97B25F4}"/>
              </a:ext>
            </a:extLst>
          </p:cNvPr>
          <p:cNvSpPr/>
          <p:nvPr/>
        </p:nvSpPr>
        <p:spPr>
          <a:xfrm>
            <a:off x="9703096" y="7249070"/>
            <a:ext cx="415516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Cooked chicken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70A891-94EB-42AF-8EC3-4D2DA0FD6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7992" y="4119755"/>
            <a:ext cx="3271838" cy="3286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0236B4-586D-4398-9913-472D6B87FB93}"/>
              </a:ext>
            </a:extLst>
          </p:cNvPr>
          <p:cNvSpPr txBox="1"/>
          <p:nvPr/>
        </p:nvSpPr>
        <p:spPr>
          <a:xfrm>
            <a:off x="1066689" y="2717161"/>
            <a:ext cx="695415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</a:rPr>
              <a:t>Cook food so it is safe to eat.</a:t>
            </a:r>
          </a:p>
        </p:txBody>
      </p:sp>
    </p:spTree>
    <p:extLst>
      <p:ext uri="{BB962C8B-B14F-4D97-AF65-F5344CB8AC3E}">
        <p14:creationId xmlns:p14="http://schemas.microsoft.com/office/powerpoint/2010/main" val="61609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Is food cooked?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3422177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Food changes as it cooks.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014" y="3701946"/>
            <a:ext cx="3929985" cy="332940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320968" y="8241148"/>
            <a:ext cx="6171291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Food becomes solid or hard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CB94C2-3B0D-49F0-AA0F-6F7E56343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07925" y="3062733"/>
            <a:ext cx="3587736" cy="4744437"/>
          </a:xfrm>
          <a:prstGeom prst="rect">
            <a:avLst/>
          </a:prstGeom>
        </p:spPr>
      </p:pic>
      <p:sp>
        <p:nvSpPr>
          <p:cNvPr id="13" name="Down Arrow 8">
            <a:extLst>
              <a:ext uri="{FF2B5EF4-FFF2-40B4-BE49-F238E27FC236}">
                <a16:creationId xmlns:a16="http://schemas.microsoft.com/office/drawing/2014/main" id="{00BAA877-F44E-4B48-97B1-9DF1B3F0475E}"/>
              </a:ext>
            </a:extLst>
          </p:cNvPr>
          <p:cNvSpPr/>
          <p:nvPr/>
        </p:nvSpPr>
        <p:spPr>
          <a:xfrm rot="16200000">
            <a:off x="9053528" y="4844735"/>
            <a:ext cx="706170" cy="1303700"/>
          </a:xfrm>
          <a:prstGeom prst="down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17885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Is food cooked?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3422177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</a:rPr>
              <a:t>Food changes as it cooks.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40619" y="7522766"/>
            <a:ext cx="530067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Food changes </a:t>
            </a:r>
            <a:r>
              <a:rPr lang="en-US" sz="4000" dirty="0" err="1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colour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9" name="Down Arrow 8"/>
          <p:cNvSpPr/>
          <p:nvPr/>
        </p:nvSpPr>
        <p:spPr>
          <a:xfrm rot="16200000">
            <a:off x="8937872" y="4787122"/>
            <a:ext cx="706170" cy="1303700"/>
          </a:xfrm>
          <a:prstGeom prst="down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246B97-9566-48F6-9FE1-4D25C0C53E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46"/>
          <a:stretch/>
        </p:blipFill>
        <p:spPr bwMode="auto">
          <a:xfrm rot="5400000">
            <a:off x="2951010" y="3704001"/>
            <a:ext cx="3259013" cy="340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44F1FE05-4D2B-47FE-A535-0B0145786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2279082" y="3567735"/>
            <a:ext cx="2986479" cy="340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73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Is food cooked?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4580000" cy="540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000000"/>
                </a:solidFill>
              </a:rPr>
              <a:t>Use a timer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3899176"/>
            <a:ext cx="5182173" cy="348652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8731" y="3899176"/>
            <a:ext cx="5261549" cy="3486521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6689409" y="7837920"/>
            <a:ext cx="5442155" cy="1459583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minutes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indoor, white, clock, watch&#10;&#10;Description automatically generated">
            <a:extLst>
              <a:ext uri="{FF2B5EF4-FFF2-40B4-BE49-F238E27FC236}">
                <a16:creationId xmlns:a16="http://schemas.microsoft.com/office/drawing/2014/main" id="{80E2DCA0-CBCC-4D12-B610-5BC035E1265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1424" y="3894530"/>
            <a:ext cx="5318124" cy="34870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9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Cooking for too long</a:t>
            </a:r>
            <a:endParaRPr lang="en-GB" sz="5400" dirty="0"/>
          </a:p>
        </p:txBody>
      </p:sp>
      <p:sp>
        <p:nvSpPr>
          <p:cNvPr id="6" name="Rounded Rectangle 5"/>
          <p:cNvSpPr/>
          <p:nvPr/>
        </p:nvSpPr>
        <p:spPr>
          <a:xfrm>
            <a:off x="5832413" y="8579324"/>
            <a:ext cx="6623174" cy="66505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Food can burn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8" name="Picture 7" descr="A picture containing cake, indoor, piece, chocolate&#10;&#10;Description automatically generated">
            <a:extLst>
              <a:ext uri="{FF2B5EF4-FFF2-40B4-BE49-F238E27FC236}">
                <a16:creationId xmlns:a16="http://schemas.microsoft.com/office/drawing/2014/main" id="{AF53AF05-BE8F-4907-8595-6EAAB36D9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764" y="2536706"/>
            <a:ext cx="7816473" cy="5213588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FB47F2-B891-413E-9F9C-A9FEDF30D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8966" y="4265982"/>
            <a:ext cx="3271838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50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/>
              <a:t>Just right</a:t>
            </a:r>
            <a:endParaRPr lang="en-GB" sz="5400" dirty="0"/>
          </a:p>
        </p:txBody>
      </p:sp>
      <p:sp>
        <p:nvSpPr>
          <p:cNvPr id="9" name="Rounded Rectangle 8"/>
          <p:cNvSpPr/>
          <p:nvPr/>
        </p:nvSpPr>
        <p:spPr>
          <a:xfrm>
            <a:off x="5439017" y="8741479"/>
            <a:ext cx="7409967" cy="72437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Just right – about 90 seconds!</a:t>
            </a:r>
            <a:endParaRPr lang="en-GB" sz="40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11" name="Picture 10" descr="A picture containing indoor, kitchen appliance, orange&#10;&#10;Description automatically generated">
            <a:extLst>
              <a:ext uri="{FF2B5EF4-FFF2-40B4-BE49-F238E27FC236}">
                <a16:creationId xmlns:a16="http://schemas.microsoft.com/office/drawing/2014/main" id="{90779D31-5F5F-477D-9492-D094475D31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995" y="2368640"/>
            <a:ext cx="8358011" cy="554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97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FDDE33-9917-DA55-085F-6053C94D52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How long does it </a:t>
            </a:r>
            <a:r>
              <a:rPr lang="en-GB">
                <a:ea typeface="Source Sans Pro SemiBold"/>
              </a:rPr>
              <a:t>take to cook?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94A365D-0F23-0AE1-9529-25AF91303A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22499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101</Words>
  <Application>Microsoft Office PowerPoint</Application>
  <PresentationFormat>Custom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Source Sans Pro SemiBold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Why cook food?</vt:lpstr>
      <vt:lpstr>Why cook food?</vt:lpstr>
      <vt:lpstr>Is food cooked?</vt:lpstr>
      <vt:lpstr>Is food cooked?</vt:lpstr>
      <vt:lpstr>Is food cooked?</vt:lpstr>
      <vt:lpstr>Cooking for too long</vt:lpstr>
      <vt:lpstr>Just right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26</cp:revision>
  <dcterms:created xsi:type="dcterms:W3CDTF">2026-03-04T15:22:34Z</dcterms:created>
  <dcterms:modified xsi:type="dcterms:W3CDTF">2026-05-26T10:57:25Z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