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2" r:id="rId7"/>
    <p:sldId id="294" r:id="rId8"/>
    <p:sldId id="295" r:id="rId9"/>
    <p:sldId id="296" r:id="rId10"/>
    <p:sldId id="298" r:id="rId11"/>
    <p:sldId id="299" r:id="rId12"/>
    <p:sldId id="300" r:id="rId13"/>
    <p:sldId id="297" r:id="rId14"/>
    <p:sldId id="301" r:id="rId15"/>
    <p:sldId id="302" r:id="rId16"/>
    <p:sldId id="303" r:id="rId17"/>
    <p:sldId id="288" r:id="rId18"/>
  </p:sldIdLst>
  <p:sldSz cx="18288000" cy="10287000"/>
  <p:notesSz cx="6858000" cy="9144000"/>
  <p:embeddedFontLst>
    <p:embeddedFont>
      <p:font typeface="Source Sans Pro" panose="020B0503030403020204" pitchFamily="34" charset="0"/>
      <p:regular r:id="rId19"/>
      <p:bold r:id="rId20"/>
      <p:italic r:id="rId21"/>
      <p:boldItalic r:id="rId22"/>
    </p:embeddedFont>
    <p:embeddedFont>
      <p:font typeface="Source Sans Pro Light" panose="020B0403030403020204" pitchFamily="34" charset="0"/>
      <p:regular r:id="rId23"/>
      <p:italic r:id="rId24"/>
    </p:embeddedFont>
    <p:embeddedFont>
      <p:font typeface="Source Sans Pro SemiBold" panose="020B0603030403020204" pitchFamily="34" charset="0"/>
      <p:bold r:id="rId25"/>
      <p:boldItalic r:id="rId26"/>
    </p:embeddedFont>
    <p:embeddedFont>
      <p:font typeface="Source Sans Pro Semi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94"/>
            <p14:sldId id="295"/>
            <p14:sldId id="296"/>
            <p14:sldId id="298"/>
            <p14:sldId id="299"/>
            <p14:sldId id="300"/>
            <p14:sldId id="297"/>
            <p14:sldId id="301"/>
            <p14:sldId id="302"/>
            <p14:sldId id="303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4FD01D-D675-4931-8991-102116B3D25D}" v="177" dt="2026-07-09T08:28:19.8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7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6.fntdata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a Healey" userId="778e3f2e-0753-4d59-888a-acc79321a416" providerId="ADAL" clId="{7DB22EC7-FAF9-4C21-A1D9-1A76685A7387}"/>
    <pc:docChg chg="undo custSel addSld delSld modSld sldOrd modSection">
      <pc:chgData name="Elsa Healey" userId="778e3f2e-0753-4d59-888a-acc79321a416" providerId="ADAL" clId="{7DB22EC7-FAF9-4C21-A1D9-1A76685A7387}" dt="2026-07-09T08:28:19.831" v="370" actId="1076"/>
      <pc:docMkLst>
        <pc:docMk/>
      </pc:docMkLst>
      <pc:sldChg chg="add del">
        <pc:chgData name="Elsa Healey" userId="778e3f2e-0753-4d59-888a-acc79321a416" providerId="ADAL" clId="{7DB22EC7-FAF9-4C21-A1D9-1A76685A7387}" dt="2026-07-09T07:43:42.220" v="10" actId="47"/>
        <pc:sldMkLst>
          <pc:docMk/>
          <pc:sldMk cId="1955166399" sldId="256"/>
        </pc:sldMkLst>
      </pc:sldChg>
      <pc:sldChg chg="modSp add del mod">
        <pc:chgData name="Elsa Healey" userId="778e3f2e-0753-4d59-888a-acc79321a416" providerId="ADAL" clId="{7DB22EC7-FAF9-4C21-A1D9-1A76685A7387}" dt="2026-07-09T07:46:29.738" v="18" actId="47"/>
        <pc:sldMkLst>
          <pc:docMk/>
          <pc:sldMk cId="1740713487" sldId="259"/>
        </pc:sldMkLst>
        <pc:spChg chg="mod">
          <ac:chgData name="Elsa Healey" userId="778e3f2e-0753-4d59-888a-acc79321a416" providerId="ADAL" clId="{7DB22EC7-FAF9-4C21-A1D9-1A76685A7387}" dt="2026-07-09T07:46:27.050" v="17" actId="1076"/>
          <ac:spMkLst>
            <pc:docMk/>
            <pc:sldMk cId="1740713487" sldId="259"/>
            <ac:spMk id="2" creationId="{00000000-0000-0000-0000-000000000000}"/>
          </ac:spMkLst>
        </pc:spChg>
      </pc:sldChg>
      <pc:sldChg chg="modSp add del mod">
        <pc:chgData name="Elsa Healey" userId="778e3f2e-0753-4d59-888a-acc79321a416" providerId="ADAL" clId="{7DB22EC7-FAF9-4C21-A1D9-1A76685A7387}" dt="2026-07-09T08:11:35.076" v="360" actId="47"/>
        <pc:sldMkLst>
          <pc:docMk/>
          <pc:sldMk cId="1776902126" sldId="261"/>
        </pc:sldMkLst>
        <pc:spChg chg="mod">
          <ac:chgData name="Elsa Healey" userId="778e3f2e-0753-4d59-888a-acc79321a416" providerId="ADAL" clId="{7DB22EC7-FAF9-4C21-A1D9-1A76685A7387}" dt="2026-07-09T07:47:25.889" v="29" actId="108"/>
          <ac:spMkLst>
            <pc:docMk/>
            <pc:sldMk cId="1776902126" sldId="261"/>
            <ac:spMk id="2" creationId="{00000000-0000-0000-0000-000000000000}"/>
          </ac:spMkLst>
        </pc:spChg>
      </pc:sldChg>
      <pc:sldChg chg="addSp delSp modSp add del mod modAnim">
        <pc:chgData name="Elsa Healey" userId="778e3f2e-0753-4d59-888a-acc79321a416" providerId="ADAL" clId="{7DB22EC7-FAF9-4C21-A1D9-1A76685A7387}" dt="2026-07-09T07:58:52.704" v="178" actId="47"/>
        <pc:sldMkLst>
          <pc:docMk/>
          <pc:sldMk cId="3757350506" sldId="262"/>
        </pc:sldMkLst>
        <pc:spChg chg="mod">
          <ac:chgData name="Elsa Healey" userId="778e3f2e-0753-4d59-888a-acc79321a416" providerId="ADAL" clId="{7DB22EC7-FAF9-4C21-A1D9-1A76685A7387}" dt="2026-07-09T07:54:03.898" v="85"/>
          <ac:spMkLst>
            <pc:docMk/>
            <pc:sldMk cId="3757350506" sldId="262"/>
            <ac:spMk id="2" creationId="{00000000-0000-0000-0000-000000000000}"/>
          </ac:spMkLst>
        </pc:spChg>
        <pc:spChg chg="add del mod">
          <ac:chgData name="Elsa Healey" userId="778e3f2e-0753-4d59-888a-acc79321a416" providerId="ADAL" clId="{7DB22EC7-FAF9-4C21-A1D9-1A76685A7387}" dt="2026-07-09T07:50:30.120" v="52" actId="478"/>
          <ac:spMkLst>
            <pc:docMk/>
            <pc:sldMk cId="3757350506" sldId="262"/>
            <ac:spMk id="5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7:27.336" v="164" actId="14100"/>
          <ac:spMkLst>
            <pc:docMk/>
            <pc:sldMk cId="3757350506" sldId="262"/>
            <ac:spMk id="6" creationId="{00000000-0000-0000-0000-000000000000}"/>
          </ac:spMkLst>
        </pc:spChg>
        <pc:grpChg chg="add del mod">
          <ac:chgData name="Elsa Healey" userId="778e3f2e-0753-4d59-888a-acc79321a416" providerId="ADAL" clId="{7DB22EC7-FAF9-4C21-A1D9-1A76685A7387}" dt="2026-07-09T07:50:30.120" v="52" actId="478"/>
          <ac:grpSpMkLst>
            <pc:docMk/>
            <pc:sldMk cId="3757350506" sldId="262"/>
            <ac:grpSpMk id="4" creationId="{00000000-0000-0000-0000-000000000000}"/>
          </ac:grpSpMkLst>
        </pc:grpChg>
        <pc:picChg chg="del mod">
          <ac:chgData name="Elsa Healey" userId="778e3f2e-0753-4d59-888a-acc79321a416" providerId="ADAL" clId="{7DB22EC7-FAF9-4C21-A1D9-1A76685A7387}" dt="2026-07-09T07:58:13.317" v="172" actId="21"/>
          <ac:picMkLst>
            <pc:docMk/>
            <pc:sldMk cId="3757350506" sldId="262"/>
            <ac:picMk id="3" creationId="{00000000-0000-0000-0000-000000000000}"/>
          </ac:picMkLst>
        </pc:picChg>
      </pc:sldChg>
      <pc:sldChg chg="delSp modSp add del mod modAnim">
        <pc:chgData name="Elsa Healey" userId="778e3f2e-0753-4d59-888a-acc79321a416" providerId="ADAL" clId="{7DB22EC7-FAF9-4C21-A1D9-1A76685A7387}" dt="2026-07-09T08:02:07.937" v="215" actId="47"/>
        <pc:sldMkLst>
          <pc:docMk/>
          <pc:sldMk cId="612865456" sldId="263"/>
        </pc:sldMkLst>
        <pc:spChg chg="mod">
          <ac:chgData name="Elsa Healey" userId="778e3f2e-0753-4d59-888a-acc79321a416" providerId="ADAL" clId="{7DB22EC7-FAF9-4C21-A1D9-1A76685A7387}" dt="2026-07-09T07:54:07.241" v="93"/>
          <ac:spMkLst>
            <pc:docMk/>
            <pc:sldMk cId="612865456" sldId="263"/>
            <ac:spMk id="2" creationId="{00000000-0000-0000-0000-000000000000}"/>
          </ac:spMkLst>
        </pc:spChg>
        <pc:spChg chg="del mod">
          <ac:chgData name="Elsa Healey" userId="778e3f2e-0753-4d59-888a-acc79321a416" providerId="ADAL" clId="{7DB22EC7-FAF9-4C21-A1D9-1A76685A7387}" dt="2026-07-09T07:50:35.802" v="54" actId="478"/>
          <ac:spMkLst>
            <pc:docMk/>
            <pc:sldMk cId="612865456" sldId="263"/>
            <ac:spMk id="5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0:35.802" v="54" actId="478"/>
          <ac:spMkLst>
            <pc:docMk/>
            <pc:sldMk cId="612865456" sldId="263"/>
            <ac:spMk id="6" creationId="{00000000-0000-0000-0000-000000000000}"/>
          </ac:spMkLst>
        </pc:spChg>
        <pc:grpChg chg="del mod">
          <ac:chgData name="Elsa Healey" userId="778e3f2e-0753-4d59-888a-acc79321a416" providerId="ADAL" clId="{7DB22EC7-FAF9-4C21-A1D9-1A76685A7387}" dt="2026-07-09T07:50:35.802" v="54" actId="478"/>
          <ac:grpSpMkLst>
            <pc:docMk/>
            <pc:sldMk cId="612865456" sldId="263"/>
            <ac:grpSpMk id="4" creationId="{00000000-0000-0000-0000-000000000000}"/>
          </ac:grpSpMkLst>
        </pc:grpChg>
        <pc:picChg chg="del">
          <ac:chgData name="Elsa Healey" userId="778e3f2e-0753-4d59-888a-acc79321a416" providerId="ADAL" clId="{7DB22EC7-FAF9-4C21-A1D9-1A76685A7387}" dt="2026-07-09T07:59:14.777" v="181" actId="21"/>
          <ac:picMkLst>
            <pc:docMk/>
            <pc:sldMk cId="612865456" sldId="263"/>
            <ac:picMk id="7" creationId="{00000000-0000-0000-0000-000000000000}"/>
          </ac:picMkLst>
        </pc:picChg>
      </pc:sldChg>
      <pc:sldChg chg="add del">
        <pc:chgData name="Elsa Healey" userId="778e3f2e-0753-4d59-888a-acc79321a416" providerId="ADAL" clId="{7DB22EC7-FAF9-4C21-A1D9-1A76685A7387}" dt="2026-07-09T07:42:26.636" v="7"/>
        <pc:sldMkLst>
          <pc:docMk/>
          <pc:sldMk cId="1947489201" sldId="263"/>
        </pc:sldMkLst>
      </pc:sldChg>
      <pc:sldChg chg="add del">
        <pc:chgData name="Elsa Healey" userId="778e3f2e-0753-4d59-888a-acc79321a416" providerId="ADAL" clId="{7DB22EC7-FAF9-4C21-A1D9-1A76685A7387}" dt="2026-07-09T07:40:12.526" v="3"/>
        <pc:sldMkLst>
          <pc:docMk/>
          <pc:sldMk cId="3835407072" sldId="263"/>
        </pc:sldMkLst>
      </pc:sldChg>
      <pc:sldChg chg="add del">
        <pc:chgData name="Elsa Healey" userId="778e3f2e-0753-4d59-888a-acc79321a416" providerId="ADAL" clId="{7DB22EC7-FAF9-4C21-A1D9-1A76685A7387}" dt="2026-07-09T07:40:12.526" v="3"/>
        <pc:sldMkLst>
          <pc:docMk/>
          <pc:sldMk cId="160840372" sldId="264"/>
        </pc:sldMkLst>
      </pc:sldChg>
      <pc:sldChg chg="add del">
        <pc:chgData name="Elsa Healey" userId="778e3f2e-0753-4d59-888a-acc79321a416" providerId="ADAL" clId="{7DB22EC7-FAF9-4C21-A1D9-1A76685A7387}" dt="2026-07-09T07:42:26.636" v="7"/>
        <pc:sldMkLst>
          <pc:docMk/>
          <pc:sldMk cId="1131517120" sldId="264"/>
        </pc:sldMkLst>
      </pc:sldChg>
      <pc:sldChg chg="delSp modSp add del mod modAnim">
        <pc:chgData name="Elsa Healey" userId="778e3f2e-0753-4d59-888a-acc79321a416" providerId="ADAL" clId="{7DB22EC7-FAF9-4C21-A1D9-1A76685A7387}" dt="2026-07-09T08:02:55.421" v="223" actId="47"/>
        <pc:sldMkLst>
          <pc:docMk/>
          <pc:sldMk cId="1289537183" sldId="264"/>
        </pc:sldMkLst>
        <pc:spChg chg="mod">
          <ac:chgData name="Elsa Healey" userId="778e3f2e-0753-4d59-888a-acc79321a416" providerId="ADAL" clId="{7DB22EC7-FAF9-4C21-A1D9-1A76685A7387}" dt="2026-07-09T07:54:10.161" v="101"/>
          <ac:spMkLst>
            <pc:docMk/>
            <pc:sldMk cId="1289537183" sldId="264"/>
            <ac:spMk id="2" creationId="{00000000-0000-0000-0000-000000000000}"/>
          </ac:spMkLst>
        </pc:spChg>
        <pc:spChg chg="del mod">
          <ac:chgData name="Elsa Healey" userId="778e3f2e-0753-4d59-888a-acc79321a416" providerId="ADAL" clId="{7DB22EC7-FAF9-4C21-A1D9-1A76685A7387}" dt="2026-07-09T07:50:41.596" v="56" actId="478"/>
          <ac:spMkLst>
            <pc:docMk/>
            <pc:sldMk cId="1289537183" sldId="264"/>
            <ac:spMk id="5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0:41.596" v="56" actId="478"/>
          <ac:spMkLst>
            <pc:docMk/>
            <pc:sldMk cId="1289537183" sldId="264"/>
            <ac:spMk id="6" creationId="{00000000-0000-0000-0000-000000000000}"/>
          </ac:spMkLst>
        </pc:spChg>
        <pc:grpChg chg="del mod">
          <ac:chgData name="Elsa Healey" userId="778e3f2e-0753-4d59-888a-acc79321a416" providerId="ADAL" clId="{7DB22EC7-FAF9-4C21-A1D9-1A76685A7387}" dt="2026-07-09T07:50:41.596" v="56" actId="478"/>
          <ac:grpSpMkLst>
            <pc:docMk/>
            <pc:sldMk cId="1289537183" sldId="264"/>
            <ac:grpSpMk id="4" creationId="{00000000-0000-0000-0000-000000000000}"/>
          </ac:grpSpMkLst>
        </pc:grpChg>
      </pc:sldChg>
      <pc:sldChg chg="add del">
        <pc:chgData name="Elsa Healey" userId="778e3f2e-0753-4d59-888a-acc79321a416" providerId="ADAL" clId="{7DB22EC7-FAF9-4C21-A1D9-1A76685A7387}" dt="2026-07-09T07:42:26.636" v="7"/>
        <pc:sldMkLst>
          <pc:docMk/>
          <pc:sldMk cId="32972665" sldId="265"/>
        </pc:sldMkLst>
      </pc:sldChg>
      <pc:sldChg chg="delSp modSp add del mod modAnim">
        <pc:chgData name="Elsa Healey" userId="778e3f2e-0753-4d59-888a-acc79321a416" providerId="ADAL" clId="{7DB22EC7-FAF9-4C21-A1D9-1A76685A7387}" dt="2026-07-09T08:03:28.662" v="230" actId="47"/>
        <pc:sldMkLst>
          <pc:docMk/>
          <pc:sldMk cId="951956689" sldId="265"/>
        </pc:sldMkLst>
        <pc:spChg chg="mod">
          <ac:chgData name="Elsa Healey" userId="778e3f2e-0753-4d59-888a-acc79321a416" providerId="ADAL" clId="{7DB22EC7-FAF9-4C21-A1D9-1A76685A7387}" dt="2026-07-09T07:54:13.629" v="109"/>
          <ac:spMkLst>
            <pc:docMk/>
            <pc:sldMk cId="951956689" sldId="265"/>
            <ac:spMk id="2" creationId="{00000000-0000-0000-0000-000000000000}"/>
          </ac:spMkLst>
        </pc:spChg>
        <pc:spChg chg="del mod">
          <ac:chgData name="Elsa Healey" userId="778e3f2e-0753-4d59-888a-acc79321a416" providerId="ADAL" clId="{7DB22EC7-FAF9-4C21-A1D9-1A76685A7387}" dt="2026-07-09T07:50:47.660" v="58" actId="478"/>
          <ac:spMkLst>
            <pc:docMk/>
            <pc:sldMk cId="951956689" sldId="265"/>
            <ac:spMk id="5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0:47.660" v="58" actId="478"/>
          <ac:spMkLst>
            <pc:docMk/>
            <pc:sldMk cId="951956689" sldId="265"/>
            <ac:spMk id="6" creationId="{00000000-0000-0000-0000-000000000000}"/>
          </ac:spMkLst>
        </pc:spChg>
        <pc:grpChg chg="del mod">
          <ac:chgData name="Elsa Healey" userId="778e3f2e-0753-4d59-888a-acc79321a416" providerId="ADAL" clId="{7DB22EC7-FAF9-4C21-A1D9-1A76685A7387}" dt="2026-07-09T07:50:47.660" v="58" actId="478"/>
          <ac:grpSpMkLst>
            <pc:docMk/>
            <pc:sldMk cId="951956689" sldId="265"/>
            <ac:grpSpMk id="4" creationId="{00000000-0000-0000-0000-000000000000}"/>
          </ac:grpSpMkLst>
        </pc:grpChg>
      </pc:sldChg>
      <pc:sldChg chg="add del">
        <pc:chgData name="Elsa Healey" userId="778e3f2e-0753-4d59-888a-acc79321a416" providerId="ADAL" clId="{7DB22EC7-FAF9-4C21-A1D9-1A76685A7387}" dt="2026-07-09T07:40:12.526" v="3"/>
        <pc:sldMkLst>
          <pc:docMk/>
          <pc:sldMk cId="3379855318" sldId="265"/>
        </pc:sldMkLst>
      </pc:sldChg>
      <pc:sldChg chg="delSp modSp add del mod modAnim">
        <pc:chgData name="Elsa Healey" userId="778e3f2e-0753-4d59-888a-acc79321a416" providerId="ADAL" clId="{7DB22EC7-FAF9-4C21-A1D9-1A76685A7387}" dt="2026-07-09T08:03:58.477" v="237" actId="47"/>
        <pc:sldMkLst>
          <pc:docMk/>
          <pc:sldMk cId="1269615042" sldId="266"/>
        </pc:sldMkLst>
        <pc:spChg chg="mod">
          <ac:chgData name="Elsa Healey" userId="778e3f2e-0753-4d59-888a-acc79321a416" providerId="ADAL" clId="{7DB22EC7-FAF9-4C21-A1D9-1A76685A7387}" dt="2026-07-09T07:54:16.486" v="117"/>
          <ac:spMkLst>
            <pc:docMk/>
            <pc:sldMk cId="1269615042" sldId="266"/>
            <ac:spMk id="2" creationId="{00000000-0000-0000-0000-000000000000}"/>
          </ac:spMkLst>
        </pc:spChg>
        <pc:spChg chg="del mod">
          <ac:chgData name="Elsa Healey" userId="778e3f2e-0753-4d59-888a-acc79321a416" providerId="ADAL" clId="{7DB22EC7-FAF9-4C21-A1D9-1A76685A7387}" dt="2026-07-09T07:50:55.468" v="61" actId="478"/>
          <ac:spMkLst>
            <pc:docMk/>
            <pc:sldMk cId="1269615042" sldId="266"/>
            <ac:spMk id="5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8:03:48.762" v="235" actId="1076"/>
          <ac:spMkLst>
            <pc:docMk/>
            <pc:sldMk cId="1269615042" sldId="266"/>
            <ac:spMk id="6" creationId="{00000000-0000-0000-0000-000000000000}"/>
          </ac:spMkLst>
        </pc:spChg>
        <pc:grpChg chg="del mod">
          <ac:chgData name="Elsa Healey" userId="778e3f2e-0753-4d59-888a-acc79321a416" providerId="ADAL" clId="{7DB22EC7-FAF9-4C21-A1D9-1A76685A7387}" dt="2026-07-09T07:50:55.468" v="61" actId="478"/>
          <ac:grpSpMkLst>
            <pc:docMk/>
            <pc:sldMk cId="1269615042" sldId="266"/>
            <ac:grpSpMk id="4" creationId="{00000000-0000-0000-0000-000000000000}"/>
          </ac:grpSpMkLst>
        </pc:grpChg>
      </pc:sldChg>
      <pc:sldChg chg="add del">
        <pc:chgData name="Elsa Healey" userId="778e3f2e-0753-4d59-888a-acc79321a416" providerId="ADAL" clId="{7DB22EC7-FAF9-4C21-A1D9-1A76685A7387}" dt="2026-07-09T07:42:26.636" v="7"/>
        <pc:sldMkLst>
          <pc:docMk/>
          <pc:sldMk cId="3043033832" sldId="266"/>
        </pc:sldMkLst>
      </pc:sldChg>
      <pc:sldChg chg="add del">
        <pc:chgData name="Elsa Healey" userId="778e3f2e-0753-4d59-888a-acc79321a416" providerId="ADAL" clId="{7DB22EC7-FAF9-4C21-A1D9-1A76685A7387}" dt="2026-07-09T07:40:12.526" v="3"/>
        <pc:sldMkLst>
          <pc:docMk/>
          <pc:sldMk cId="3777302310" sldId="266"/>
        </pc:sldMkLst>
      </pc:sldChg>
      <pc:sldChg chg="delSp modSp add del mod modAnim">
        <pc:chgData name="Elsa Healey" userId="778e3f2e-0753-4d59-888a-acc79321a416" providerId="ADAL" clId="{7DB22EC7-FAF9-4C21-A1D9-1A76685A7387}" dt="2026-07-09T08:04:27.896" v="243" actId="47"/>
        <pc:sldMkLst>
          <pc:docMk/>
          <pc:sldMk cId="2067600" sldId="267"/>
        </pc:sldMkLst>
        <pc:spChg chg="mod">
          <ac:chgData name="Elsa Healey" userId="778e3f2e-0753-4d59-888a-acc79321a416" providerId="ADAL" clId="{7DB22EC7-FAF9-4C21-A1D9-1A76685A7387}" dt="2026-07-09T07:54:23.105" v="125"/>
          <ac:spMkLst>
            <pc:docMk/>
            <pc:sldMk cId="2067600" sldId="267"/>
            <ac:spMk id="2" creationId="{00000000-0000-0000-0000-000000000000}"/>
          </ac:spMkLst>
        </pc:spChg>
        <pc:spChg chg="del mod">
          <ac:chgData name="Elsa Healey" userId="778e3f2e-0753-4d59-888a-acc79321a416" providerId="ADAL" clId="{7DB22EC7-FAF9-4C21-A1D9-1A76685A7387}" dt="2026-07-09T07:50:59.165" v="63" actId="478"/>
          <ac:spMkLst>
            <pc:docMk/>
            <pc:sldMk cId="2067600" sldId="267"/>
            <ac:spMk id="4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1:07.858" v="67" actId="1076"/>
          <ac:spMkLst>
            <pc:docMk/>
            <pc:sldMk cId="2067600" sldId="267"/>
            <ac:spMk id="5" creationId="{00000000-0000-0000-0000-000000000000}"/>
          </ac:spMkLst>
        </pc:spChg>
      </pc:sldChg>
      <pc:sldChg chg="add del">
        <pc:chgData name="Elsa Healey" userId="778e3f2e-0753-4d59-888a-acc79321a416" providerId="ADAL" clId="{7DB22EC7-FAF9-4C21-A1D9-1A76685A7387}" dt="2026-07-09T07:40:12.526" v="3"/>
        <pc:sldMkLst>
          <pc:docMk/>
          <pc:sldMk cId="87434924" sldId="267"/>
        </pc:sldMkLst>
      </pc:sldChg>
      <pc:sldChg chg="add del">
        <pc:chgData name="Elsa Healey" userId="778e3f2e-0753-4d59-888a-acc79321a416" providerId="ADAL" clId="{7DB22EC7-FAF9-4C21-A1D9-1A76685A7387}" dt="2026-07-09T07:42:26.636" v="7"/>
        <pc:sldMkLst>
          <pc:docMk/>
          <pc:sldMk cId="2968390444" sldId="267"/>
        </pc:sldMkLst>
      </pc:sldChg>
      <pc:sldChg chg="add del">
        <pc:chgData name="Elsa Healey" userId="778e3f2e-0753-4d59-888a-acc79321a416" providerId="ADAL" clId="{7DB22EC7-FAF9-4C21-A1D9-1A76685A7387}" dt="2026-07-09T07:40:12.526" v="3"/>
        <pc:sldMkLst>
          <pc:docMk/>
          <pc:sldMk cId="802849821" sldId="268"/>
        </pc:sldMkLst>
      </pc:sldChg>
      <pc:sldChg chg="addSp delSp modSp add del mod modAnim">
        <pc:chgData name="Elsa Healey" userId="778e3f2e-0753-4d59-888a-acc79321a416" providerId="ADAL" clId="{7DB22EC7-FAF9-4C21-A1D9-1A76685A7387}" dt="2026-07-09T08:05:15.379" v="252" actId="47"/>
        <pc:sldMkLst>
          <pc:docMk/>
          <pc:sldMk cId="1788279785" sldId="268"/>
        </pc:sldMkLst>
        <pc:spChg chg="mod">
          <ac:chgData name="Elsa Healey" userId="778e3f2e-0753-4d59-888a-acc79321a416" providerId="ADAL" clId="{7DB22EC7-FAF9-4C21-A1D9-1A76685A7387}" dt="2026-07-09T07:54:25.781" v="133"/>
          <ac:spMkLst>
            <pc:docMk/>
            <pc:sldMk cId="1788279785" sldId="268"/>
            <ac:spMk id="2" creationId="{00000000-0000-0000-0000-000000000000}"/>
          </ac:spMkLst>
        </pc:spChg>
        <pc:spChg chg="add del mod">
          <ac:chgData name="Elsa Healey" userId="778e3f2e-0753-4d59-888a-acc79321a416" providerId="ADAL" clId="{7DB22EC7-FAF9-4C21-A1D9-1A76685A7387}" dt="2026-07-09T07:51:26.974" v="72" actId="478"/>
          <ac:spMkLst>
            <pc:docMk/>
            <pc:sldMk cId="1788279785" sldId="268"/>
            <ac:spMk id="4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1:14.714" v="68" actId="108"/>
          <ac:spMkLst>
            <pc:docMk/>
            <pc:sldMk cId="1788279785" sldId="268"/>
            <ac:spMk id="5" creationId="{00000000-0000-0000-0000-000000000000}"/>
          </ac:spMkLst>
        </pc:spChg>
      </pc:sldChg>
      <pc:sldChg chg="add del">
        <pc:chgData name="Elsa Healey" userId="778e3f2e-0753-4d59-888a-acc79321a416" providerId="ADAL" clId="{7DB22EC7-FAF9-4C21-A1D9-1A76685A7387}" dt="2026-07-09T07:42:26.636" v="7"/>
        <pc:sldMkLst>
          <pc:docMk/>
          <pc:sldMk cId="1874586761" sldId="268"/>
        </pc:sldMkLst>
      </pc:sldChg>
      <pc:sldChg chg="modSp add del mod modAnim">
        <pc:chgData name="Elsa Healey" userId="778e3f2e-0753-4d59-888a-acc79321a416" providerId="ADAL" clId="{7DB22EC7-FAF9-4C21-A1D9-1A76685A7387}" dt="2026-07-09T08:09:11.902" v="292" actId="47"/>
        <pc:sldMkLst>
          <pc:docMk/>
          <pc:sldMk cId="416995677" sldId="269"/>
        </pc:sldMkLst>
        <pc:spChg chg="mod">
          <ac:chgData name="Elsa Healey" userId="778e3f2e-0753-4d59-888a-acc79321a416" providerId="ADAL" clId="{7DB22EC7-FAF9-4C21-A1D9-1A76685A7387}" dt="2026-07-09T07:54:29.869" v="141"/>
          <ac:spMkLst>
            <pc:docMk/>
            <pc:sldMk cId="416995677" sldId="269"/>
            <ac:spMk id="2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1:37.341" v="75" actId="20578"/>
          <ac:spMkLst>
            <pc:docMk/>
            <pc:sldMk cId="416995677" sldId="269"/>
            <ac:spMk id="4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8:07:13.820" v="261" actId="1076"/>
          <ac:spMkLst>
            <pc:docMk/>
            <pc:sldMk cId="416995677" sldId="269"/>
            <ac:spMk id="7" creationId="{00000000-0000-0000-0000-000000000000}"/>
          </ac:spMkLst>
        </pc:spChg>
      </pc:sldChg>
      <pc:sldChg chg="modSp add del mod">
        <pc:chgData name="Elsa Healey" userId="778e3f2e-0753-4d59-888a-acc79321a416" providerId="ADAL" clId="{7DB22EC7-FAF9-4C21-A1D9-1A76685A7387}" dt="2026-07-09T08:10:37.216" v="331" actId="47"/>
        <pc:sldMkLst>
          <pc:docMk/>
          <pc:sldMk cId="3795602494" sldId="270"/>
        </pc:sldMkLst>
        <pc:spChg chg="mod">
          <ac:chgData name="Elsa Healey" userId="778e3f2e-0753-4d59-888a-acc79321a416" providerId="ADAL" clId="{7DB22EC7-FAF9-4C21-A1D9-1A76685A7387}" dt="2026-07-09T07:54:33.253" v="149"/>
          <ac:spMkLst>
            <pc:docMk/>
            <pc:sldMk cId="3795602494" sldId="270"/>
            <ac:spMk id="2" creationId="{00000000-0000-0000-0000-000000000000}"/>
          </ac:spMkLst>
        </pc:spChg>
        <pc:spChg chg="mod">
          <ac:chgData name="Elsa Healey" userId="778e3f2e-0753-4d59-888a-acc79321a416" providerId="ADAL" clId="{7DB22EC7-FAF9-4C21-A1D9-1A76685A7387}" dt="2026-07-09T07:51:21.745" v="70" actId="108"/>
          <ac:spMkLst>
            <pc:docMk/>
            <pc:sldMk cId="3795602494" sldId="270"/>
            <ac:spMk id="4" creationId="{00000000-0000-0000-0000-000000000000}"/>
          </ac:spMkLst>
        </pc:spChg>
      </pc:sldChg>
      <pc:sldChg chg="addSp delSp modSp mod">
        <pc:chgData name="Elsa Healey" userId="778e3f2e-0753-4d59-888a-acc79321a416" providerId="ADAL" clId="{7DB22EC7-FAF9-4C21-A1D9-1A76685A7387}" dt="2026-07-09T08:02:01.056" v="214" actId="20577"/>
        <pc:sldMkLst>
          <pc:docMk/>
          <pc:sldMk cId="3811917612" sldId="282"/>
        </pc:sldMkLst>
        <pc:spChg chg="mod">
          <ac:chgData name="Elsa Healey" userId="778e3f2e-0753-4d59-888a-acc79321a416" providerId="ADAL" clId="{7DB22EC7-FAF9-4C21-A1D9-1A76685A7387}" dt="2026-07-09T08:02:01.056" v="214" actId="20577"/>
          <ac:spMkLst>
            <pc:docMk/>
            <pc:sldMk cId="3811917612" sldId="282"/>
            <ac:spMk id="2" creationId="{BEF71296-1FDB-AF91-4307-E23E47C86364}"/>
          </ac:spMkLst>
        </pc:spChg>
        <pc:spChg chg="add del">
          <ac:chgData name="Elsa Healey" userId="778e3f2e-0753-4d59-888a-acc79321a416" providerId="ADAL" clId="{7DB22EC7-FAF9-4C21-A1D9-1A76685A7387}" dt="2026-07-09T08:01:56.875" v="198" actId="22"/>
          <ac:spMkLst>
            <pc:docMk/>
            <pc:sldMk cId="3811917612" sldId="282"/>
            <ac:spMk id="3" creationId="{0B4970AF-CF19-7218-89A8-ABDCEB368719}"/>
          </ac:spMkLst>
        </pc:spChg>
        <pc:spChg chg="add del">
          <ac:chgData name="Elsa Healey" userId="778e3f2e-0753-4d59-888a-acc79321a416" providerId="ADAL" clId="{7DB22EC7-FAF9-4C21-A1D9-1A76685A7387}" dt="2026-07-09T07:41:58.212" v="5" actId="22"/>
          <ac:spMkLst>
            <pc:docMk/>
            <pc:sldMk cId="3811917612" sldId="282"/>
            <ac:spMk id="5" creationId="{CAED437C-FF3E-86D0-C8B4-1E6348CA3D58}"/>
          </ac:spMkLst>
        </pc:spChg>
        <pc:picChg chg="add del mod">
          <ac:chgData name="Elsa Healey" userId="778e3f2e-0753-4d59-888a-acc79321a416" providerId="ADAL" clId="{7DB22EC7-FAF9-4C21-A1D9-1A76685A7387}" dt="2026-07-09T08:01:49.821" v="197" actId="22"/>
          <ac:picMkLst>
            <pc:docMk/>
            <pc:sldMk cId="3811917612" sldId="282"/>
            <ac:picMk id="7" creationId="{2C99690D-7F75-D72F-80C8-1715A4D36A62}"/>
          </ac:picMkLst>
        </pc:picChg>
        <pc:picChg chg="add mod">
          <ac:chgData name="Elsa Healey" userId="778e3f2e-0753-4d59-888a-acc79321a416" providerId="ADAL" clId="{7DB22EC7-FAF9-4C21-A1D9-1A76685A7387}" dt="2026-07-09T08:01:56.875" v="198" actId="22"/>
          <ac:picMkLst>
            <pc:docMk/>
            <pc:sldMk cId="3811917612" sldId="282"/>
            <ac:picMk id="9" creationId="{A66BE825-5005-A967-3C7A-E086522D2EAF}"/>
          </ac:picMkLst>
        </pc:picChg>
      </pc:sldChg>
      <pc:sldChg chg="del">
        <pc:chgData name="Elsa Healey" userId="778e3f2e-0753-4d59-888a-acc79321a416" providerId="ADAL" clId="{7DB22EC7-FAF9-4C21-A1D9-1A76685A7387}" dt="2026-07-09T08:11:12.109" v="342" actId="47"/>
        <pc:sldMkLst>
          <pc:docMk/>
          <pc:sldMk cId="2563707552" sldId="283"/>
        </pc:sldMkLst>
      </pc:sldChg>
      <pc:sldChg chg="del">
        <pc:chgData name="Elsa Healey" userId="778e3f2e-0753-4d59-888a-acc79321a416" providerId="ADAL" clId="{7DB22EC7-FAF9-4C21-A1D9-1A76685A7387}" dt="2026-07-09T08:11:14.840" v="344" actId="47"/>
        <pc:sldMkLst>
          <pc:docMk/>
          <pc:sldMk cId="1222527057" sldId="284"/>
        </pc:sldMkLst>
      </pc:sldChg>
      <pc:sldChg chg="addSp delSp modSp mod">
        <pc:chgData name="Elsa Healey" userId="778e3f2e-0753-4d59-888a-acc79321a416" providerId="ADAL" clId="{7DB22EC7-FAF9-4C21-A1D9-1A76685A7387}" dt="2026-07-09T08:11:32.371" v="359" actId="20577"/>
        <pc:sldMkLst>
          <pc:docMk/>
          <pc:sldMk cId="4258296965" sldId="288"/>
        </pc:sldMkLst>
        <pc:spChg chg="mod">
          <ac:chgData name="Elsa Healey" userId="778e3f2e-0753-4d59-888a-acc79321a416" providerId="ADAL" clId="{7DB22EC7-FAF9-4C21-A1D9-1A76685A7387}" dt="2026-07-09T08:11:32.371" v="359" actId="20577"/>
          <ac:spMkLst>
            <pc:docMk/>
            <pc:sldMk cId="4258296965" sldId="288"/>
            <ac:spMk id="2" creationId="{95331278-8829-BD4F-3A36-3B552E063239}"/>
          </ac:spMkLst>
        </pc:spChg>
        <pc:spChg chg="del">
          <ac:chgData name="Elsa Healey" userId="778e3f2e-0753-4d59-888a-acc79321a416" providerId="ADAL" clId="{7DB22EC7-FAF9-4C21-A1D9-1A76685A7387}" dt="2026-07-09T08:11:27.757" v="346"/>
          <ac:spMkLst>
            <pc:docMk/>
            <pc:sldMk cId="4258296965" sldId="288"/>
            <ac:spMk id="3" creationId="{795D3C5C-B6E5-DD66-1013-1E082EEF808F}"/>
          </ac:spMkLst>
        </pc:spChg>
        <pc:picChg chg="add mod">
          <ac:chgData name="Elsa Healey" userId="778e3f2e-0753-4d59-888a-acc79321a416" providerId="ADAL" clId="{7DB22EC7-FAF9-4C21-A1D9-1A76685A7387}" dt="2026-07-09T08:11:27.757" v="346"/>
          <ac:picMkLst>
            <pc:docMk/>
            <pc:sldMk cId="4258296965" sldId="288"/>
            <ac:picMk id="4" creationId="{F94B5C3C-6795-C584-9AE4-BEE4AE5CBE27}"/>
          </ac:picMkLst>
        </pc:picChg>
      </pc:sldChg>
      <pc:sldChg chg="del">
        <pc:chgData name="Elsa Healey" userId="778e3f2e-0753-4d59-888a-acc79321a416" providerId="ADAL" clId="{7DB22EC7-FAF9-4C21-A1D9-1A76685A7387}" dt="2026-07-09T08:11:13.223" v="343" actId="47"/>
        <pc:sldMkLst>
          <pc:docMk/>
          <pc:sldMk cId="3503174059" sldId="289"/>
        </pc:sldMkLst>
      </pc:sldChg>
      <pc:sldChg chg="del">
        <pc:chgData name="Elsa Healey" userId="778e3f2e-0753-4d59-888a-acc79321a416" providerId="ADAL" clId="{7DB22EC7-FAF9-4C21-A1D9-1A76685A7387}" dt="2026-07-09T08:11:16.021" v="345" actId="47"/>
        <pc:sldMkLst>
          <pc:docMk/>
          <pc:sldMk cId="801627559" sldId="290"/>
        </pc:sldMkLst>
      </pc:sldChg>
      <pc:sldChg chg="del">
        <pc:chgData name="Elsa Healey" userId="778e3f2e-0753-4d59-888a-acc79321a416" providerId="ADAL" clId="{7DB22EC7-FAF9-4C21-A1D9-1A76685A7387}" dt="2026-07-09T08:11:11.381" v="341" actId="47"/>
        <pc:sldMkLst>
          <pc:docMk/>
          <pc:sldMk cId="2223390128" sldId="291"/>
        </pc:sldMkLst>
      </pc:sldChg>
      <pc:sldChg chg="modSp new del">
        <pc:chgData name="Elsa Healey" userId="778e3f2e-0753-4d59-888a-acc79321a416" providerId="ADAL" clId="{7DB22EC7-FAF9-4C21-A1D9-1A76685A7387}" dt="2026-07-09T08:11:10.413" v="340" actId="47"/>
        <pc:sldMkLst>
          <pc:docMk/>
          <pc:sldMk cId="1151102674" sldId="292"/>
        </pc:sldMkLst>
        <pc:spChg chg="mod">
          <ac:chgData name="Elsa Healey" userId="778e3f2e-0753-4d59-888a-acc79321a416" providerId="ADAL" clId="{7DB22EC7-FAF9-4C21-A1D9-1A76685A7387}" dt="2026-07-09T07:39:14.816" v="2"/>
          <ac:spMkLst>
            <pc:docMk/>
            <pc:sldMk cId="1151102674" sldId="292"/>
            <ac:spMk id="2" creationId="{B59183F3-80AA-0F56-766F-6F65EACD49A5}"/>
          </ac:spMkLst>
        </pc:spChg>
      </pc:sldChg>
      <pc:sldChg chg="modSp new del mod">
        <pc:chgData name="Elsa Healey" userId="778e3f2e-0753-4d59-888a-acc79321a416" providerId="ADAL" clId="{7DB22EC7-FAF9-4C21-A1D9-1A76685A7387}" dt="2026-07-09T07:49:17.464" v="35" actId="47"/>
        <pc:sldMkLst>
          <pc:docMk/>
          <pc:sldMk cId="3824806920" sldId="293"/>
        </pc:sldMkLst>
        <pc:spChg chg="mod">
          <ac:chgData name="Elsa Healey" userId="778e3f2e-0753-4d59-888a-acc79321a416" providerId="ADAL" clId="{7DB22EC7-FAF9-4C21-A1D9-1A76685A7387}" dt="2026-07-09T07:44:16.818" v="11"/>
          <ac:spMkLst>
            <pc:docMk/>
            <pc:sldMk cId="3824806920" sldId="293"/>
            <ac:spMk id="2" creationId="{C29CA528-1D85-7E33-8FC3-7A5E09C8914E}"/>
          </ac:spMkLst>
        </pc:spChg>
        <pc:spChg chg="mod">
          <ac:chgData name="Elsa Healey" userId="778e3f2e-0753-4d59-888a-acc79321a416" providerId="ADAL" clId="{7DB22EC7-FAF9-4C21-A1D9-1A76685A7387}" dt="2026-07-09T07:45:05.230" v="15" actId="207"/>
          <ac:spMkLst>
            <pc:docMk/>
            <pc:sldMk cId="3824806920" sldId="293"/>
            <ac:spMk id="3" creationId="{EAC461D3-5F87-ECCC-51D1-060DFA586AE6}"/>
          </ac:spMkLst>
        </pc:spChg>
      </pc:sldChg>
      <pc:sldChg chg="addSp modSp new mod modAnim">
        <pc:chgData name="Elsa Healey" userId="778e3f2e-0753-4d59-888a-acc79321a416" providerId="ADAL" clId="{7DB22EC7-FAF9-4C21-A1D9-1A76685A7387}" dt="2026-07-09T08:27:43.184" v="363" actId="14100"/>
        <pc:sldMkLst>
          <pc:docMk/>
          <pc:sldMk cId="1039450463" sldId="294"/>
        </pc:sldMkLst>
        <pc:spChg chg="mod">
          <ac:chgData name="Elsa Healey" userId="778e3f2e-0753-4d59-888a-acc79321a416" providerId="ADAL" clId="{7DB22EC7-FAF9-4C21-A1D9-1A76685A7387}" dt="2026-07-09T07:48:32.082" v="31"/>
          <ac:spMkLst>
            <pc:docMk/>
            <pc:sldMk cId="1039450463" sldId="294"/>
            <ac:spMk id="2" creationId="{A53BD615-D22E-1FD1-AAE7-75FE3B844932}"/>
          </ac:spMkLst>
        </pc:spChg>
        <pc:spChg chg="mod">
          <ac:chgData name="Elsa Healey" userId="778e3f2e-0753-4d59-888a-acc79321a416" providerId="ADAL" clId="{7DB22EC7-FAF9-4C21-A1D9-1A76685A7387}" dt="2026-07-09T07:57:35.376" v="165" actId="207"/>
          <ac:spMkLst>
            <pc:docMk/>
            <pc:sldMk cId="1039450463" sldId="294"/>
            <ac:spMk id="3" creationId="{69286930-AA1D-84C6-7912-29B6F68CFD0D}"/>
          </ac:spMkLst>
        </pc:spChg>
        <pc:picChg chg="add mod">
          <ac:chgData name="Elsa Healey" userId="778e3f2e-0753-4d59-888a-acc79321a416" providerId="ADAL" clId="{7DB22EC7-FAF9-4C21-A1D9-1A76685A7387}" dt="2026-07-09T08:27:43.184" v="363" actId="14100"/>
          <ac:picMkLst>
            <pc:docMk/>
            <pc:sldMk cId="1039450463" sldId="294"/>
            <ac:picMk id="5" creationId="{7FCFE29D-804D-6E5C-0C32-83FDCBF19F75}"/>
          </ac:picMkLst>
        </pc:picChg>
      </pc:sldChg>
      <pc:sldChg chg="addSp modSp new mod ord modAnim">
        <pc:chgData name="Elsa Healey" userId="778e3f2e-0753-4d59-888a-acc79321a416" providerId="ADAL" clId="{7DB22EC7-FAF9-4C21-A1D9-1A76685A7387}" dt="2026-07-09T08:28:19.831" v="370" actId="1076"/>
        <pc:sldMkLst>
          <pc:docMk/>
          <pc:sldMk cId="3237619158" sldId="295"/>
        </pc:sldMkLst>
        <pc:spChg chg="mod">
          <ac:chgData name="Elsa Healey" userId="778e3f2e-0753-4d59-888a-acc79321a416" providerId="ADAL" clId="{7DB22EC7-FAF9-4C21-A1D9-1A76685A7387}" dt="2026-07-09T07:57:51.445" v="168"/>
          <ac:spMkLst>
            <pc:docMk/>
            <pc:sldMk cId="3237619158" sldId="295"/>
            <ac:spMk id="2" creationId="{50428F26-CC90-FFE0-0BE7-377CD4DDD871}"/>
          </ac:spMkLst>
        </pc:spChg>
        <pc:spChg chg="mod">
          <ac:chgData name="Elsa Healey" userId="778e3f2e-0753-4d59-888a-acc79321a416" providerId="ADAL" clId="{7DB22EC7-FAF9-4C21-A1D9-1A76685A7387}" dt="2026-07-09T07:58:01.039" v="170" actId="14100"/>
          <ac:spMkLst>
            <pc:docMk/>
            <pc:sldMk cId="3237619158" sldId="295"/>
            <ac:spMk id="3" creationId="{3B8ACB4E-5195-B69E-0143-13B31F21C9B7}"/>
          </ac:spMkLst>
        </pc:spChg>
        <pc:picChg chg="add mod">
          <ac:chgData name="Elsa Healey" userId="778e3f2e-0753-4d59-888a-acc79321a416" providerId="ADAL" clId="{7DB22EC7-FAF9-4C21-A1D9-1A76685A7387}" dt="2026-07-09T08:28:19.831" v="370" actId="1076"/>
          <ac:picMkLst>
            <pc:docMk/>
            <pc:sldMk cId="3237619158" sldId="295"/>
            <ac:picMk id="5" creationId="{1979EAAD-4DAB-053F-B1C2-6CDB6A01452F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27:55.128" v="365" actId="1076"/>
        <pc:sldMkLst>
          <pc:docMk/>
          <pc:sldMk cId="3759360872" sldId="296"/>
        </pc:sldMkLst>
        <pc:spChg chg="mod">
          <ac:chgData name="Elsa Healey" userId="778e3f2e-0753-4d59-888a-acc79321a416" providerId="ADAL" clId="{7DB22EC7-FAF9-4C21-A1D9-1A76685A7387}" dt="2026-07-09T07:58:59.820" v="179"/>
          <ac:spMkLst>
            <pc:docMk/>
            <pc:sldMk cId="3759360872" sldId="296"/>
            <ac:spMk id="2" creationId="{6EA1FC42-D397-3AA9-8639-486773626A9B}"/>
          </ac:spMkLst>
        </pc:spChg>
        <pc:spChg chg="mod">
          <ac:chgData name="Elsa Healey" userId="778e3f2e-0753-4d59-888a-acc79321a416" providerId="ADAL" clId="{7DB22EC7-FAF9-4C21-A1D9-1A76685A7387}" dt="2026-07-09T07:59:10.907" v="180"/>
          <ac:spMkLst>
            <pc:docMk/>
            <pc:sldMk cId="3759360872" sldId="296"/>
            <ac:spMk id="3" creationId="{1C4AA1B8-B858-7871-B26E-A1FC6295A59A}"/>
          </ac:spMkLst>
        </pc:spChg>
        <pc:picChg chg="add mod">
          <ac:chgData name="Elsa Healey" userId="778e3f2e-0753-4d59-888a-acc79321a416" providerId="ADAL" clId="{7DB22EC7-FAF9-4C21-A1D9-1A76685A7387}" dt="2026-07-09T08:27:55.128" v="365" actId="1076"/>
          <ac:picMkLst>
            <pc:docMk/>
            <pc:sldMk cId="3759360872" sldId="296"/>
            <ac:picMk id="5" creationId="{DBFB09BF-F643-7D9E-C094-F81BEE58246E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04:33.506" v="244"/>
        <pc:sldMkLst>
          <pc:docMk/>
          <pc:sldMk cId="1171525135" sldId="297"/>
        </pc:sldMkLst>
        <pc:spChg chg="mod">
          <ac:chgData name="Elsa Healey" userId="778e3f2e-0753-4d59-888a-acc79321a416" providerId="ADAL" clId="{7DB22EC7-FAF9-4C21-A1D9-1A76685A7387}" dt="2026-07-09T08:04:11.775" v="239"/>
          <ac:spMkLst>
            <pc:docMk/>
            <pc:sldMk cId="1171525135" sldId="297"/>
            <ac:spMk id="2" creationId="{E58AA651-4F0B-AAB8-B249-39B404B668FF}"/>
          </ac:spMkLst>
        </pc:spChg>
        <pc:spChg chg="mod">
          <ac:chgData name="Elsa Healey" userId="778e3f2e-0753-4d59-888a-acc79321a416" providerId="ADAL" clId="{7DB22EC7-FAF9-4C21-A1D9-1A76685A7387}" dt="2026-07-09T08:04:18.724" v="240"/>
          <ac:spMkLst>
            <pc:docMk/>
            <pc:sldMk cId="1171525135" sldId="297"/>
            <ac:spMk id="3" creationId="{CB656856-85A1-3B2F-A245-95DF1FCC250B}"/>
          </ac:spMkLst>
        </pc:spChg>
        <pc:picChg chg="add mod">
          <ac:chgData name="Elsa Healey" userId="778e3f2e-0753-4d59-888a-acc79321a416" providerId="ADAL" clId="{7DB22EC7-FAF9-4C21-A1D9-1A76685A7387}" dt="2026-07-09T08:04:25.226" v="242" actId="1076"/>
          <ac:picMkLst>
            <pc:docMk/>
            <pc:sldMk cId="1171525135" sldId="297"/>
            <ac:picMk id="5" creationId="{6D2A54CD-7972-E08D-3BC5-4FAFEB69E7A8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28:03.768" v="368" actId="1076"/>
        <pc:sldMkLst>
          <pc:docMk/>
          <pc:sldMk cId="905800887" sldId="298"/>
        </pc:sldMkLst>
        <pc:spChg chg="mod">
          <ac:chgData name="Elsa Healey" userId="778e3f2e-0753-4d59-888a-acc79321a416" providerId="ADAL" clId="{7DB22EC7-FAF9-4C21-A1D9-1A76685A7387}" dt="2026-07-09T08:02:31.251" v="217"/>
          <ac:spMkLst>
            <pc:docMk/>
            <pc:sldMk cId="905800887" sldId="298"/>
            <ac:spMk id="2" creationId="{C1C1FAF6-BA9D-2C46-A8BF-DBF35F182EAE}"/>
          </ac:spMkLst>
        </pc:spChg>
        <pc:spChg chg="mod">
          <ac:chgData name="Elsa Healey" userId="778e3f2e-0753-4d59-888a-acc79321a416" providerId="ADAL" clId="{7DB22EC7-FAF9-4C21-A1D9-1A76685A7387}" dt="2026-07-09T08:02:37.090" v="218"/>
          <ac:spMkLst>
            <pc:docMk/>
            <pc:sldMk cId="905800887" sldId="298"/>
            <ac:spMk id="3" creationId="{C3873BE8-C8CE-9CEF-BBC1-1C6CFCD5C02D}"/>
          </ac:spMkLst>
        </pc:spChg>
        <pc:picChg chg="add mod">
          <ac:chgData name="Elsa Healey" userId="778e3f2e-0753-4d59-888a-acc79321a416" providerId="ADAL" clId="{7DB22EC7-FAF9-4C21-A1D9-1A76685A7387}" dt="2026-07-09T08:28:03.768" v="368" actId="1076"/>
          <ac:picMkLst>
            <pc:docMk/>
            <pc:sldMk cId="905800887" sldId="298"/>
            <ac:picMk id="5" creationId="{3F765D7D-DC98-9445-11AC-12D9B4BEC3DF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03:24.992" v="229"/>
        <pc:sldMkLst>
          <pc:docMk/>
          <pc:sldMk cId="434294008" sldId="299"/>
        </pc:sldMkLst>
        <pc:spChg chg="mod">
          <ac:chgData name="Elsa Healey" userId="778e3f2e-0753-4d59-888a-acc79321a416" providerId="ADAL" clId="{7DB22EC7-FAF9-4C21-A1D9-1A76685A7387}" dt="2026-07-09T08:03:08.880" v="225"/>
          <ac:spMkLst>
            <pc:docMk/>
            <pc:sldMk cId="434294008" sldId="299"/>
            <ac:spMk id="2" creationId="{64FB8A09-E91E-80D7-8FB7-4D49D410AA63}"/>
          </ac:spMkLst>
        </pc:spChg>
        <pc:spChg chg="mod">
          <ac:chgData name="Elsa Healey" userId="778e3f2e-0753-4d59-888a-acc79321a416" providerId="ADAL" clId="{7DB22EC7-FAF9-4C21-A1D9-1A76685A7387}" dt="2026-07-09T08:03:20.338" v="228"/>
          <ac:spMkLst>
            <pc:docMk/>
            <pc:sldMk cId="434294008" sldId="299"/>
            <ac:spMk id="3" creationId="{4E85FDE8-8C50-A076-47AB-6633B2EC4922}"/>
          </ac:spMkLst>
        </pc:spChg>
        <pc:picChg chg="add mod">
          <ac:chgData name="Elsa Healey" userId="778e3f2e-0753-4d59-888a-acc79321a416" providerId="ADAL" clId="{7DB22EC7-FAF9-4C21-A1D9-1A76685A7387}" dt="2026-07-09T08:03:15.209" v="227" actId="1076"/>
          <ac:picMkLst>
            <pc:docMk/>
            <pc:sldMk cId="434294008" sldId="299"/>
            <ac:picMk id="5" creationId="{99215223-3AB3-E8AF-9D01-11665F868732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04:02.107" v="238"/>
        <pc:sldMkLst>
          <pc:docMk/>
          <pc:sldMk cId="2629226653" sldId="300"/>
        </pc:sldMkLst>
        <pc:spChg chg="mod">
          <ac:chgData name="Elsa Healey" userId="778e3f2e-0753-4d59-888a-acc79321a416" providerId="ADAL" clId="{7DB22EC7-FAF9-4C21-A1D9-1A76685A7387}" dt="2026-07-09T08:03:40.688" v="232"/>
          <ac:spMkLst>
            <pc:docMk/>
            <pc:sldMk cId="2629226653" sldId="300"/>
            <ac:spMk id="2" creationId="{CE69A00C-C378-2FBA-9DE2-FB095E20D50A}"/>
          </ac:spMkLst>
        </pc:spChg>
        <pc:spChg chg="mod">
          <ac:chgData name="Elsa Healey" userId="778e3f2e-0753-4d59-888a-acc79321a416" providerId="ADAL" clId="{7DB22EC7-FAF9-4C21-A1D9-1A76685A7387}" dt="2026-07-09T08:03:54.240" v="236"/>
          <ac:spMkLst>
            <pc:docMk/>
            <pc:sldMk cId="2629226653" sldId="300"/>
            <ac:spMk id="3" creationId="{515B14AE-8CAF-17F6-BF79-521AEFA83422}"/>
          </ac:spMkLst>
        </pc:spChg>
        <pc:picChg chg="add mod">
          <ac:chgData name="Elsa Healey" userId="778e3f2e-0753-4d59-888a-acc79321a416" providerId="ADAL" clId="{7DB22EC7-FAF9-4C21-A1D9-1A76685A7387}" dt="2026-07-09T08:03:46.121" v="234" actId="1076"/>
          <ac:picMkLst>
            <pc:docMk/>
            <pc:sldMk cId="2629226653" sldId="300"/>
            <ac:picMk id="5" creationId="{713131D9-2553-2D6D-16D5-846440DE79B9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28:10.035" v="369" actId="1076"/>
        <pc:sldMkLst>
          <pc:docMk/>
          <pc:sldMk cId="4292888122" sldId="301"/>
        </pc:sldMkLst>
        <pc:spChg chg="mod">
          <ac:chgData name="Elsa Healey" userId="778e3f2e-0753-4d59-888a-acc79321a416" providerId="ADAL" clId="{7DB22EC7-FAF9-4C21-A1D9-1A76685A7387}" dt="2026-07-09T08:04:46.845" v="246"/>
          <ac:spMkLst>
            <pc:docMk/>
            <pc:sldMk cId="4292888122" sldId="301"/>
            <ac:spMk id="2" creationId="{E0614A9F-236E-6F48-465E-B6CCD96D67C8}"/>
          </ac:spMkLst>
        </pc:spChg>
        <pc:spChg chg="mod">
          <ac:chgData name="Elsa Healey" userId="778e3f2e-0753-4d59-888a-acc79321a416" providerId="ADAL" clId="{7DB22EC7-FAF9-4C21-A1D9-1A76685A7387}" dt="2026-07-09T08:04:52.618" v="247"/>
          <ac:spMkLst>
            <pc:docMk/>
            <pc:sldMk cId="4292888122" sldId="301"/>
            <ac:spMk id="3" creationId="{9675DDA7-FB55-3720-FF97-2590A6AA3B01}"/>
          </ac:spMkLst>
        </pc:spChg>
        <pc:picChg chg="add mod">
          <ac:chgData name="Elsa Healey" userId="778e3f2e-0753-4d59-888a-acc79321a416" providerId="ADAL" clId="{7DB22EC7-FAF9-4C21-A1D9-1A76685A7387}" dt="2026-07-09T08:28:10.035" v="369" actId="1076"/>
          <ac:picMkLst>
            <pc:docMk/>
            <pc:sldMk cId="4292888122" sldId="301"/>
            <ac:picMk id="5" creationId="{41EB874C-FB88-3F9E-9539-34D319E4BECA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10:49.522" v="335" actId="1076"/>
        <pc:sldMkLst>
          <pc:docMk/>
          <pc:sldMk cId="2258815031" sldId="302"/>
        </pc:sldMkLst>
        <pc:spChg chg="mod">
          <ac:chgData name="Elsa Healey" userId="778e3f2e-0753-4d59-888a-acc79321a416" providerId="ADAL" clId="{7DB22EC7-FAF9-4C21-A1D9-1A76685A7387}" dt="2026-07-09T08:05:59.531" v="254"/>
          <ac:spMkLst>
            <pc:docMk/>
            <pc:sldMk cId="2258815031" sldId="302"/>
            <ac:spMk id="2" creationId="{94C303F4-41FE-341F-96BB-B8E75E1BE574}"/>
          </ac:spMkLst>
        </pc:spChg>
        <pc:spChg chg="mod">
          <ac:chgData name="Elsa Healey" userId="778e3f2e-0753-4d59-888a-acc79321a416" providerId="ADAL" clId="{7DB22EC7-FAF9-4C21-A1D9-1A76685A7387}" dt="2026-07-09T08:06:06.016" v="255"/>
          <ac:spMkLst>
            <pc:docMk/>
            <pc:sldMk cId="2258815031" sldId="302"/>
            <ac:spMk id="3" creationId="{20D1D841-7D45-AA1D-7A9B-1BEE485C1DA5}"/>
          </ac:spMkLst>
        </pc:spChg>
        <pc:spChg chg="add mod">
          <ac:chgData name="Elsa Healey" userId="778e3f2e-0753-4d59-888a-acc79321a416" providerId="ADAL" clId="{7DB22EC7-FAF9-4C21-A1D9-1A76685A7387}" dt="2026-07-09T08:10:45.202" v="334" actId="1076"/>
          <ac:spMkLst>
            <pc:docMk/>
            <pc:sldMk cId="2258815031" sldId="302"/>
            <ac:spMk id="6" creationId="{B798CD62-F1FA-7D40-AB86-566A0AA62679}"/>
          </ac:spMkLst>
        </pc:spChg>
        <pc:spChg chg="add mod">
          <ac:chgData name="Elsa Healey" userId="778e3f2e-0753-4d59-888a-acc79321a416" providerId="ADAL" clId="{7DB22EC7-FAF9-4C21-A1D9-1A76685A7387}" dt="2026-07-09T08:10:49.522" v="335" actId="1076"/>
          <ac:spMkLst>
            <pc:docMk/>
            <pc:sldMk cId="2258815031" sldId="302"/>
            <ac:spMk id="8" creationId="{27F900D8-F6E2-28B3-667B-E3EF005891A7}"/>
          </ac:spMkLst>
        </pc:spChg>
        <pc:picChg chg="add mod">
          <ac:chgData name="Elsa Healey" userId="778e3f2e-0753-4d59-888a-acc79321a416" providerId="ADAL" clId="{7DB22EC7-FAF9-4C21-A1D9-1A76685A7387}" dt="2026-07-09T08:10:40.943" v="332" actId="1076"/>
          <ac:picMkLst>
            <pc:docMk/>
            <pc:sldMk cId="2258815031" sldId="302"/>
            <ac:picMk id="4" creationId="{F720B9C2-1CA1-6ABC-8A14-DADD96FE4B0A}"/>
          </ac:picMkLst>
        </pc:picChg>
        <pc:picChg chg="add mod">
          <ac:chgData name="Elsa Healey" userId="778e3f2e-0753-4d59-888a-acc79321a416" providerId="ADAL" clId="{7DB22EC7-FAF9-4C21-A1D9-1A76685A7387}" dt="2026-07-09T08:10:42.495" v="333" actId="1076"/>
          <ac:picMkLst>
            <pc:docMk/>
            <pc:sldMk cId="2258815031" sldId="302"/>
            <ac:picMk id="5" creationId="{62C2F9FE-8907-8C87-4A61-1FAC54A456A9}"/>
          </ac:picMkLst>
        </pc:picChg>
      </pc:sldChg>
      <pc:sldChg chg="addSp modSp new mod modAnim">
        <pc:chgData name="Elsa Healey" userId="778e3f2e-0753-4d59-888a-acc79321a416" providerId="ADAL" clId="{7DB22EC7-FAF9-4C21-A1D9-1A76685A7387}" dt="2026-07-09T08:11:01.085" v="339" actId="1076"/>
        <pc:sldMkLst>
          <pc:docMk/>
          <pc:sldMk cId="1289831359" sldId="303"/>
        </pc:sldMkLst>
        <pc:spChg chg="mod">
          <ac:chgData name="Elsa Healey" userId="778e3f2e-0753-4d59-888a-acc79321a416" providerId="ADAL" clId="{7DB22EC7-FAF9-4C21-A1D9-1A76685A7387}" dt="2026-07-09T08:06:19.840" v="257"/>
          <ac:spMkLst>
            <pc:docMk/>
            <pc:sldMk cId="1289831359" sldId="303"/>
            <ac:spMk id="2" creationId="{602E48E0-C0D4-906E-CAE4-D276EFEDC4B7}"/>
          </ac:spMkLst>
        </pc:spChg>
        <pc:spChg chg="mod">
          <ac:chgData name="Elsa Healey" userId="778e3f2e-0753-4d59-888a-acc79321a416" providerId="ADAL" clId="{7DB22EC7-FAF9-4C21-A1D9-1A76685A7387}" dt="2026-07-09T08:06:27.098" v="258"/>
          <ac:spMkLst>
            <pc:docMk/>
            <pc:sldMk cId="1289831359" sldId="303"/>
            <ac:spMk id="3" creationId="{CF6F20BF-6C2C-392A-AB34-1169F2E7C5EF}"/>
          </ac:spMkLst>
        </pc:spChg>
        <pc:spChg chg="add mod">
          <ac:chgData name="Elsa Healey" userId="778e3f2e-0753-4d59-888a-acc79321a416" providerId="ADAL" clId="{7DB22EC7-FAF9-4C21-A1D9-1A76685A7387}" dt="2026-07-09T08:10:59.270" v="338" actId="1076"/>
          <ac:spMkLst>
            <pc:docMk/>
            <pc:sldMk cId="1289831359" sldId="303"/>
            <ac:spMk id="6" creationId="{98E62933-0E21-E6CC-BF8D-F0FFBE1B7E88}"/>
          </ac:spMkLst>
        </pc:spChg>
        <pc:spChg chg="add mod">
          <ac:chgData name="Elsa Healey" userId="778e3f2e-0753-4d59-888a-acc79321a416" providerId="ADAL" clId="{7DB22EC7-FAF9-4C21-A1D9-1A76685A7387}" dt="2026-07-09T08:11:01.085" v="339" actId="1076"/>
          <ac:spMkLst>
            <pc:docMk/>
            <pc:sldMk cId="1289831359" sldId="303"/>
            <ac:spMk id="7" creationId="{C6846227-69AE-8E7A-359A-064743B9FA9A}"/>
          </ac:spMkLst>
        </pc:spChg>
        <pc:picChg chg="add mod">
          <ac:chgData name="Elsa Healey" userId="778e3f2e-0753-4d59-888a-acc79321a416" providerId="ADAL" clId="{7DB22EC7-FAF9-4C21-A1D9-1A76685A7387}" dt="2026-07-09T08:10:52.653" v="336" actId="1076"/>
          <ac:picMkLst>
            <pc:docMk/>
            <pc:sldMk cId="1289831359" sldId="303"/>
            <ac:picMk id="4" creationId="{633D13CD-502E-A40B-8538-FA2EE9850D8B}"/>
          </ac:picMkLst>
        </pc:picChg>
        <pc:picChg chg="add mod">
          <ac:chgData name="Elsa Healey" userId="778e3f2e-0753-4d59-888a-acc79321a416" providerId="ADAL" clId="{7DB22EC7-FAF9-4C21-A1D9-1A76685A7387}" dt="2026-07-09T08:10:54.403" v="337" actId="1076"/>
          <ac:picMkLst>
            <pc:docMk/>
            <pc:sldMk cId="1289831359" sldId="303"/>
            <ac:picMk id="5" creationId="{4ABEC9CE-45E2-5787-EC7C-945A4BB08F84}"/>
          </ac:picMkLst>
        </pc:picChg>
      </pc:sldChg>
      <pc:sldMasterChg chg="delSldLayout">
        <pc:chgData name="Elsa Healey" userId="778e3f2e-0753-4d59-888a-acc79321a416" providerId="ADAL" clId="{7DB22EC7-FAF9-4C21-A1D9-1A76685A7387}" dt="2026-07-09T08:11:35.076" v="360" actId="47"/>
        <pc:sldMasterMkLst>
          <pc:docMk/>
          <pc:sldMasterMk cId="0" sldId="2147483648"/>
        </pc:sldMasterMkLst>
        <pc:sldLayoutChg chg="del">
          <pc:chgData name="Elsa Healey" userId="778e3f2e-0753-4d59-888a-acc79321a416" providerId="ADAL" clId="{7DB22EC7-FAF9-4C21-A1D9-1A76685A7387}" dt="2026-07-09T07:43:42.220" v="10" actId="47"/>
          <pc:sldLayoutMkLst>
            <pc:docMk/>
            <pc:sldMasterMk cId="0" sldId="2147483648"/>
            <pc:sldLayoutMk cId="1353982945" sldId="2147483670"/>
          </pc:sldLayoutMkLst>
        </pc:sldLayoutChg>
        <pc:sldLayoutChg chg="del">
          <pc:chgData name="Elsa Healey" userId="778e3f2e-0753-4d59-888a-acc79321a416" providerId="ADAL" clId="{7DB22EC7-FAF9-4C21-A1D9-1A76685A7387}" dt="2026-07-09T08:11:35.076" v="360" actId="47"/>
          <pc:sldLayoutMkLst>
            <pc:docMk/>
            <pc:sldMasterMk cId="0" sldId="2147483648"/>
            <pc:sldLayoutMk cId="1331119280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77903F-E538-1884-AAA9-5D47910CB5B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833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856C54-0218-20E8-091A-B7BBC8319B8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833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0103AA-754B-253A-BA66-5868336CA09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833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Can I eat these?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66BE825-5005-A967-3C7A-E086522D2E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r="4643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3BD615-D22E-1FD1-AAE7-75FE3B8449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these carrots?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86930-AA1D-84C6-7912-29B6F68CFD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</p:spPr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Not yet, they need to be washed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FE29D-804D-6E5C-0C32-83FDCBF19F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7" b="4612"/>
          <a:stretch/>
        </p:blipFill>
        <p:spPr>
          <a:xfrm>
            <a:off x="9348715" y="2717161"/>
            <a:ext cx="5535295" cy="64753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428F26-CC90-FFE0-0BE7-377CD4DDD8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these plums?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ACB4E-5195-B69E-0143-13B31F21C9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8" y="2717161"/>
            <a:ext cx="8077311" cy="629778"/>
          </a:xfrm>
        </p:spPr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Not until they have been picked and washed.</a:t>
            </a:r>
          </a:p>
          <a:p>
            <a:endParaRPr lang="en-GB" dirty="0"/>
          </a:p>
        </p:txBody>
      </p:sp>
      <p:pic>
        <p:nvPicPr>
          <p:cNvPr id="5" name="Picture 3" descr="Opal Plum (855 x 642)">
            <a:extLst>
              <a:ext uri="{FF2B5EF4-FFF2-40B4-BE49-F238E27FC236}">
                <a16:creationId xmlns:a16="http://schemas.microsoft.com/office/drawing/2014/main" id="{1979EAAD-4DAB-053F-B1C2-6CDB6A014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" r="2045" b="1129"/>
          <a:stretch/>
        </p:blipFill>
        <p:spPr bwMode="auto">
          <a:xfrm>
            <a:off x="9143999" y="3346939"/>
            <a:ext cx="6694229" cy="543460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61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A1FC42-D397-3AA9-8639-486773626A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these potatoes?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AA1B8-B858-7871-B26E-A1FC6295A5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No, they need to be washed and cooked.</a:t>
            </a:r>
          </a:p>
          <a:p>
            <a:endParaRPr lang="en-GB" dirty="0"/>
          </a:p>
        </p:txBody>
      </p:sp>
      <p:pic>
        <p:nvPicPr>
          <p:cNvPr id="5" name="Picture 3" descr="S:\Shared\EDUCATION TEAM FILES\Photographs Oct 2018 onwards\Medium size photos\Farming\potatoes growing.jpg">
            <a:extLst>
              <a:ext uri="{FF2B5EF4-FFF2-40B4-BE49-F238E27FC236}">
                <a16:creationId xmlns:a16="http://schemas.microsoft.com/office/drawing/2014/main" id="{DBFB09BF-F643-7D9E-C094-F81BEE582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292" y="3732224"/>
            <a:ext cx="6980525" cy="46491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36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C1FAF6-BA9D-2C46-A8BF-DBF35F182E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have a glass of milk from here?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73BE8-C8CE-9CEF-BBC1-1C6CFCD5C0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No, the cows have to be milked. Then the milk has to be heat treated.</a:t>
            </a:r>
          </a:p>
          <a:p>
            <a:endParaRPr lang="en-GB" dirty="0"/>
          </a:p>
        </p:txBody>
      </p:sp>
      <p:pic>
        <p:nvPicPr>
          <p:cNvPr id="5" name="Picture 4" descr="A group of cows grazing in a field&#10;&#10;Description automatically generated">
            <a:extLst>
              <a:ext uri="{FF2B5EF4-FFF2-40B4-BE49-F238E27FC236}">
                <a16:creationId xmlns:a16="http://schemas.microsoft.com/office/drawing/2014/main" id="{3F765D7D-DC98-9445-11AC-12D9B4BEC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24"/>
          <a:stretch/>
        </p:blipFill>
        <p:spPr>
          <a:xfrm>
            <a:off x="9339194" y="3723357"/>
            <a:ext cx="7465565" cy="487473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0580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FB8A09-E91E-80D7-8FB7-4D49D410AA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these meatballs?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5FDE8-8C50-A076-47AB-6633B2EC49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No, they need to be cooked.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215223-3AB3-E8AF-9D01-11665F8687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7330" r="7377" b="7557"/>
          <a:stretch/>
        </p:blipFill>
        <p:spPr>
          <a:xfrm>
            <a:off x="9459848" y="3635058"/>
            <a:ext cx="6081086" cy="464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9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69A00C-C378-2FBA-9DE2-FB095E20D5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this chicken?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B14AE-8CAF-17F6-BF79-521AEFA834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No, it needs to be cooked and carved.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131D9-2553-2D6D-16D5-846440DE79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" t="5454" r="6987" b="7978"/>
          <a:stretch/>
        </p:blipFill>
        <p:spPr>
          <a:xfrm>
            <a:off x="9574079" y="3780286"/>
            <a:ext cx="5963450" cy="42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2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8AA651-4F0B-AAB8-B249-39B404B668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this salmon?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56856-85A1-3B2F-A245-95DF1FCC25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No, it needs to be cooked and filleted.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A54CD-7972-E08D-3BC5-4FAFEB69E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t="30873" r="7885" b="28266"/>
          <a:stretch/>
        </p:blipFill>
        <p:spPr>
          <a:xfrm>
            <a:off x="8379472" y="4482175"/>
            <a:ext cx="7553121" cy="245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614A9F-236E-6F48-465E-B6CCD96D6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Can I eat this wheat?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5DDA7-FB55-3720-FF97-2590A6AA3B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Not yet, it needs to be harvested,  milled, made into a food and cooked.</a:t>
            </a:r>
          </a:p>
          <a:p>
            <a:endParaRPr lang="en-GB" dirty="0"/>
          </a:p>
        </p:txBody>
      </p:sp>
      <p:pic>
        <p:nvPicPr>
          <p:cNvPr id="5" name="Picture 4" descr="\\BNF01\Home\ctheobald\Documents\GRAIN CHAIN images\Ripe wheat - close up.JPG">
            <a:extLst>
              <a:ext uri="{FF2B5EF4-FFF2-40B4-BE49-F238E27FC236}">
                <a16:creationId xmlns:a16="http://schemas.microsoft.com/office/drawing/2014/main" id="{41EB874C-FB88-3F9E-9539-34D319E4BEC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9108" r="434" b="2247"/>
          <a:stretch/>
        </p:blipFill>
        <p:spPr bwMode="auto">
          <a:xfrm>
            <a:off x="9144000" y="3659146"/>
            <a:ext cx="7194231" cy="5146767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88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C303F4-41FE-341F-96BB-B8E75E1BE5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All food has to be prepared before we can eat it.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1D841-7D45-AA1D-7A9B-1BEE485C1D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Sometimes this just means a small change.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0B9C2-1CA1-6ABC-8A14-DADD96FE4B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7" b="4612"/>
          <a:stretch/>
        </p:blipFill>
        <p:spPr>
          <a:xfrm>
            <a:off x="3134282" y="3993183"/>
            <a:ext cx="3648648" cy="4268327"/>
          </a:xfrm>
          <a:prstGeom prst="roundRect">
            <a:avLst/>
          </a:prstGeom>
        </p:spPr>
      </p:pic>
      <p:pic>
        <p:nvPicPr>
          <p:cNvPr id="5" name="Picture 6" descr="Opal Plum (855 x 642)">
            <a:extLst>
              <a:ext uri="{FF2B5EF4-FFF2-40B4-BE49-F238E27FC236}">
                <a16:creationId xmlns:a16="http://schemas.microsoft.com/office/drawing/2014/main" id="{62C2F9FE-8907-8C87-4A61-1FAC54A45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r="5732" b="5685"/>
          <a:stretch/>
        </p:blipFill>
        <p:spPr bwMode="auto">
          <a:xfrm>
            <a:off x="9619452" y="3993183"/>
            <a:ext cx="4271555" cy="420451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798CD62-F1FA-7D40-AB86-566A0AA62679}"/>
              </a:ext>
            </a:extLst>
          </p:cNvPr>
          <p:cNvSpPr txBox="1">
            <a:spLocks/>
          </p:cNvSpPr>
          <p:nvPr/>
        </p:nvSpPr>
        <p:spPr>
          <a:xfrm>
            <a:off x="4370839" y="8592865"/>
            <a:ext cx="1175534" cy="6297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>
                <a:cs typeface="Arial" panose="020B0604020202020204" pitchFamily="34" charset="0"/>
              </a:rPr>
              <a:t>Wash</a:t>
            </a:r>
          </a:p>
          <a:p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7F900D8-F6E2-28B3-667B-E3EF005891A7}"/>
              </a:ext>
            </a:extLst>
          </p:cNvPr>
          <p:cNvSpPr txBox="1">
            <a:spLocks/>
          </p:cNvSpPr>
          <p:nvPr/>
        </p:nvSpPr>
        <p:spPr>
          <a:xfrm>
            <a:off x="11358531" y="8592865"/>
            <a:ext cx="1175534" cy="6297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Pick</a:t>
            </a:r>
          </a:p>
        </p:txBody>
      </p:sp>
    </p:spTree>
    <p:extLst>
      <p:ext uri="{BB962C8B-B14F-4D97-AF65-F5344CB8AC3E}">
        <p14:creationId xmlns:p14="http://schemas.microsoft.com/office/powerpoint/2010/main" val="225881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2E48E0-C0D4-906E-CAE4-D276EFEDC4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All food has to be prepared before we can eat it.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F20BF-6C2C-392A-AB34-1169F2E7C5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altLang="en-US" dirty="0">
                <a:cs typeface="Arial" panose="020B0604020202020204" pitchFamily="34" charset="0"/>
              </a:rPr>
              <a:t>Sometimes this means a bigger change.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3D13CD-502E-A40B-8538-FA2EE9850D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"/>
          <a:stretch/>
        </p:blipFill>
        <p:spPr>
          <a:xfrm>
            <a:off x="3688359" y="4194777"/>
            <a:ext cx="2483120" cy="3785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BEC9CE-45E2-5787-EC7C-945A4BB08F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6" t="7330" r="9234" b="7557"/>
          <a:stretch/>
        </p:blipFill>
        <p:spPr>
          <a:xfrm>
            <a:off x="8997864" y="4312418"/>
            <a:ext cx="4362995" cy="355025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8E62933-0E21-E6CC-BF8D-F0FFBE1B7E88}"/>
              </a:ext>
            </a:extLst>
          </p:cNvPr>
          <p:cNvSpPr txBox="1">
            <a:spLocks/>
          </p:cNvSpPr>
          <p:nvPr/>
        </p:nvSpPr>
        <p:spPr>
          <a:xfrm>
            <a:off x="3925245" y="8359863"/>
            <a:ext cx="2009348" cy="6297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>
                <a:cs typeface="Arial" panose="020B0604020202020204" pitchFamily="34" charset="0"/>
              </a:rPr>
              <a:t>Heat treat</a:t>
            </a:r>
          </a:p>
          <a:p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6846227-69AE-8E7A-359A-064743B9FA9A}"/>
              </a:ext>
            </a:extLst>
          </p:cNvPr>
          <p:cNvSpPr txBox="1">
            <a:spLocks/>
          </p:cNvSpPr>
          <p:nvPr/>
        </p:nvSpPr>
        <p:spPr>
          <a:xfrm>
            <a:off x="10591594" y="8359863"/>
            <a:ext cx="1175534" cy="6297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dirty="0">
                <a:cs typeface="Arial" panose="020B0604020202020204" pitchFamily="34" charset="0"/>
              </a:rPr>
              <a:t>Cook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83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Can I eat it?</a:t>
            </a: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F94B5C3C-6795-C584-9AE4-BEE4AE5CBE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" r="4643"/>
          <a:stretch/>
        </p:blipFill>
        <p:spPr>
          <a:xfrm>
            <a:off x="0" y="0"/>
            <a:ext cx="6223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c7d02dd-d8f6-4ac9-bd74-b11e6dbbf829">
      <Terms xmlns="http://schemas.microsoft.com/office/infopath/2007/PartnerControls"/>
    </lcf76f155ced4ddcb4097134ff3c332f>
    <TaxCatchAll xmlns="e23bd75c-2c0f-42ec-881a-8c8145746009" xsi:nil="true"/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2C9936-1B26-4D75-BFA5-B3764CC34C46}"/>
</file>

<file path=customXml/itemProps3.xml><?xml version="1.0" encoding="utf-8"?>
<ds:datastoreItem xmlns:ds="http://schemas.openxmlformats.org/officeDocument/2006/customXml" ds:itemID="{B888D47F-72B8-4B16-9F68-31D2A3AD1D55}">
  <ds:schemaRefs>
    <ds:schemaRef ds:uri="http://schemas.microsoft.com/office/2006/metadata/properties"/>
    <ds:schemaRef ds:uri="http://schemas.microsoft.com/office/2006/documentManagement/types"/>
    <ds:schemaRef ds:uri="4c7d02dd-d8f6-4ac9-bd74-b11e6dbbf829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e23bd75c-2c0f-42ec-881a-8c8145746009"/>
    <ds:schemaRef ds:uri="http://purl.org/dc/dcmitype/"/>
    <ds:schemaRef ds:uri="10299da1-ac1d-4e44-a1ab-cdf8cea68823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775d0ceb-c2af-4360-b5b9-28d8bcd5c08e}" enabled="1" method="Standard" siteId="{a12ce54b-3d3d-4346-95ef-ff13ca5dd47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14</TotalTime>
  <Words>198</Words>
  <Application>Microsoft Office PowerPoint</Application>
  <PresentationFormat>Custom</PresentationFormat>
  <Paragraphs>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Source Sans Pro SemiBold</vt:lpstr>
      <vt:lpstr>Arial</vt:lpstr>
      <vt:lpstr>Source Sans Pro</vt:lpstr>
      <vt:lpstr>Source Sans Pro Light</vt:lpstr>
      <vt:lpstr>Source Sans Pro Semi-Bold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Elsa Healey</cp:lastModifiedBy>
  <cp:revision>4</cp:revision>
  <dcterms:created xsi:type="dcterms:W3CDTF">2026-03-04T15:22:34Z</dcterms:created>
  <dcterms:modified xsi:type="dcterms:W3CDTF">2026-07-09T08:28:20Z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lassificationContentMarkingHeaderLocations">
    <vt:lpwstr>Front and Back:4\White Palace:4\Lost Verdania:4</vt:lpwstr>
  </property>
  <property fmtid="{D5CDD505-2E9C-101B-9397-08002B2CF9AE}" pid="4" name="ClassificationContentMarkingHeaderText">
    <vt:lpwstr>OFFICIAL</vt:lpwstr>
  </property>
  <property fmtid="{D5CDD505-2E9C-101B-9397-08002B2CF9AE}" pid="5" name="ContentTypeId">
    <vt:lpwstr>0x0101008BB7717B116CB0458FBBE0A0DE0182DD</vt:lpwstr>
  </property>
</Properties>
</file>