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notesMasterIdLst>
    <p:notesMasterId r:id="rId16"/>
  </p:notesMasterIdLst>
  <p:sldIdLst>
    <p:sldId id="256" r:id="rId8"/>
    <p:sldId id="286" r:id="rId9"/>
    <p:sldId id="288" r:id="rId10"/>
    <p:sldId id="289" r:id="rId11"/>
    <p:sldId id="290" r:id="rId12"/>
    <p:sldId id="291" r:id="rId13"/>
    <p:sldId id="292" r:id="rId14"/>
    <p:sldId id="26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75"/>
    <p:restoredTop sz="89921" autoAdjust="0"/>
  </p:normalViewPr>
  <p:slideViewPr>
    <p:cSldViewPr snapToGrid="0" snapToObjects="1">
      <p:cViewPr varScale="1">
        <p:scale>
          <a:sx n="66" d="100"/>
          <a:sy n="66" d="100"/>
        </p:scale>
        <p:origin x="94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6" tIns="45719" rIns="91436" bIns="4571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36" tIns="45719" rIns="91436" bIns="45719" rtlCol="0"/>
          <a:lstStyle>
            <a:lvl1pPr algn="r">
              <a:defRPr sz="1200"/>
            </a:lvl1pPr>
          </a:lstStyle>
          <a:p>
            <a:fld id="{75AA346C-86C9-41C9-A81C-DD13F9DB11CE}" type="datetimeFigureOut">
              <a:rPr lang="en-GB" smtClean="0"/>
              <a:t>08/02/2021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6" tIns="45719" rIns="91436" bIns="4571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6" tIns="45719" rIns="91436" bIns="45719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6" tIns="45719" rIns="91436" bIns="4571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36" tIns="45719" rIns="91436" bIns="45719" rtlCol="0" anchor="b"/>
          <a:lstStyle>
            <a:lvl1pPr algn="r">
              <a:defRPr sz="1200"/>
            </a:lvl1pPr>
          </a:lstStyle>
          <a:p>
            <a:fld id="{2BAC092F-4DD7-4F9E-B629-72FC317E7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310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AC092F-4DD7-4F9E-B629-72FC317E7F3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455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2021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Watercress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this?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17940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This is watercress. 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Watercress </a:t>
            </a:r>
            <a:r>
              <a:rPr lang="en-GB" sz="2800" dirty="0"/>
              <a:t>is a </a:t>
            </a:r>
            <a:r>
              <a:rPr lang="en-GB" sz="2800" dirty="0" smtClean="0"/>
              <a:t>leafy green vegetable. 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79622" y="1563798"/>
            <a:ext cx="3678707" cy="3719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78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</a:t>
            </a:r>
            <a:r>
              <a:rPr lang="en-GB" dirty="0" smtClean="0"/>
              <a:t>does watercress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511684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Watercress </a:t>
            </a:r>
            <a:r>
              <a:rPr lang="en-GB" sz="2800" dirty="0"/>
              <a:t>is grown in flowing water.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US" sz="2800" dirty="0"/>
              <a:t>The seed is grown in watercress beds that are supplied by flowing spring water on the farm.</a:t>
            </a:r>
            <a:r>
              <a:rPr lang="en-GB" sz="2800" dirty="0"/>
              <a:t> </a:t>
            </a:r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/>
              <a:t>Watercress grows in the UK, between March and November. 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US" sz="2800" i="1" dirty="0" smtClean="0"/>
          </a:p>
          <a:p>
            <a:pPr marL="0" indent="0">
              <a:buNone/>
            </a:pPr>
            <a:r>
              <a:rPr lang="en-US" sz="2800" i="1" dirty="0" smtClean="0"/>
              <a:t> </a:t>
            </a:r>
            <a:endParaRPr lang="en-GB" sz="2800" i="1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54300" y="2380143"/>
            <a:ext cx="2583368" cy="393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10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Harvesting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55638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Watercress is the leaves and the stem (stalk) of the plant. 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US" sz="2800" dirty="0" smtClean="0"/>
              <a:t>Watercress </a:t>
            </a:r>
            <a:r>
              <a:rPr lang="en-US" sz="2800" dirty="0"/>
              <a:t>is picked when ready from </a:t>
            </a:r>
            <a:r>
              <a:rPr lang="en-US" sz="2800" dirty="0" smtClean="0"/>
              <a:t>the watercress </a:t>
            </a:r>
            <a:r>
              <a:rPr lang="en-US" sz="2800" dirty="0"/>
              <a:t>beds. </a:t>
            </a:r>
          </a:p>
          <a:p>
            <a:pPr marL="0" indent="0">
              <a:buNone/>
            </a:pPr>
            <a:endParaRPr lang="en-GB" sz="2800" dirty="0" smtClean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85928" y="2215736"/>
            <a:ext cx="2725615" cy="4076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97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7" y="2571092"/>
            <a:ext cx="363495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Watercress can be eaten raw - just wash first. 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Watercress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53106" y="3510044"/>
            <a:ext cx="2834940" cy="2481943"/>
          </a:xfrm>
          <a:prstGeom prst="rect">
            <a:avLst/>
          </a:prstGeom>
        </p:spPr>
      </p:pic>
      <p:pic>
        <p:nvPicPr>
          <p:cNvPr id="1028" name="Picture 4" descr="Watercress and Tomato Salad. Watercress salad with chopped cherry tomatoes and soft feta cheese squares stock imag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76983" y="4117731"/>
            <a:ext cx="2348386" cy="156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oast beef sandwich. Roast beef and watercress sandwich on brown bread with watercress garnish isolated against white stock images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25662" y="1882319"/>
            <a:ext cx="2754015" cy="226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78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45463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Salad cress, pea shoots, kale, </a:t>
            </a:r>
            <a:r>
              <a:rPr lang="en-GB" sz="2800" dirty="0"/>
              <a:t>spinach </a:t>
            </a:r>
            <a:r>
              <a:rPr lang="en-GB" sz="2800" dirty="0" smtClean="0"/>
              <a:t>and wild rocket are similar to watercress.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are all leaves of a plant.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19973" y="1392722"/>
            <a:ext cx="2443090" cy="259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27936" y="3817555"/>
            <a:ext cx="2264064" cy="1859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Pea microgreen, green shoots, in wooden bowl. Pea microgreen in wooden bowl. Cotyledons of Pisum sativum. Green shoots, young plants, seedlings and sprouts royalty free stock photo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06506" y="1392722"/>
            <a:ext cx="2359688" cy="235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50" r="7352"/>
          <a:stretch/>
        </p:blipFill>
        <p:spPr>
          <a:xfrm flipH="1">
            <a:off x="7614408" y="4460946"/>
            <a:ext cx="2486395" cy="19749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829" y="4108648"/>
            <a:ext cx="2708579" cy="18051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23211" y="5949364"/>
            <a:ext cx="1405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Kale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357324" y="5654433"/>
            <a:ext cx="1405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Wild rocket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12293" y="6318696"/>
            <a:ext cx="1405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Spinach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38874" y="3928926"/>
            <a:ext cx="1405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Salad cress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57605" y="3749461"/>
            <a:ext cx="1405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Pea shoots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760613" y="3078991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1058958" y="4971198"/>
            <a:ext cx="316970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Watercress is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32606" y="4917990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Watercress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01870" y="4917990"/>
            <a:ext cx="27853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watercress.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689773" y="3078990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7774" y="2274884"/>
            <a:ext cx="1701849" cy="2593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34416" y="2274884"/>
            <a:ext cx="2589715" cy="2618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91519" y="2756263"/>
            <a:ext cx="2363040" cy="206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64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Watercress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54004" y="6153461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C766A30-64F9-45BD-B1B1-ACA9BE15C7D5}">
  <ds:schemaRefs>
    <ds:schemaRef ds:uri="http://purl.org/dc/terms/"/>
    <ds:schemaRef ds:uri="http://schemas.microsoft.com/office/2006/documentManagement/types"/>
    <ds:schemaRef ds:uri="c53071f4-7f44-43fd-895c-8e7b6a3746b0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ead97cfe-a968-427f-b02b-893e6ba0355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930424A-1308-48D0-A06E-FEC5BA0F89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434D38-A359-45AD-85CB-9F5512FE39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6874</TotalTime>
  <Words>180</Words>
  <Application>Microsoft Office PowerPoint</Application>
  <PresentationFormat>Widescreen</PresentationFormat>
  <Paragraphs>40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Tahoma</vt:lpstr>
      <vt:lpstr>Office Theme</vt:lpstr>
      <vt:lpstr>Custom Design</vt:lpstr>
      <vt:lpstr>1_Custom Design</vt:lpstr>
      <vt:lpstr>3_Custom Design</vt:lpstr>
      <vt:lpstr>Watercress</vt:lpstr>
      <vt:lpstr>What is this?</vt:lpstr>
      <vt:lpstr>Where does watercress come from? </vt:lpstr>
      <vt:lpstr>Harvesting</vt:lpstr>
      <vt:lpstr>Dishes</vt:lpstr>
      <vt:lpstr>Similar</vt:lpstr>
      <vt:lpstr>Summary</vt:lpstr>
      <vt:lpstr>Watercress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53</cp:revision>
  <cp:lastPrinted>2021-01-18T12:09:17Z</cp:lastPrinted>
  <dcterms:created xsi:type="dcterms:W3CDTF">2018-10-10T09:22:08Z</dcterms:created>
  <dcterms:modified xsi:type="dcterms:W3CDTF">2021-02-08T13:21:29Z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