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82" r:id="rId7"/>
    <p:sldId id="262" r:id="rId8"/>
    <p:sldId id="263" r:id="rId9"/>
    <p:sldId id="269" r:id="rId10"/>
    <p:sldId id="270" r:id="rId11"/>
    <p:sldId id="264" r:id="rId12"/>
    <p:sldId id="266" r:id="rId13"/>
    <p:sldId id="268" r:id="rId14"/>
    <p:sldId id="288" r:id="rId15"/>
  </p:sldIdLst>
  <p:sldSz cx="18288000" cy="10287000"/>
  <p:notesSz cx="6858000" cy="9144000"/>
  <p:embeddedFontLst>
    <p:embeddedFont>
      <p:font typeface="Source Sans Pro" panose="020B0503030403020204" pitchFamily="34" charset="0"/>
      <p:regular r:id="rId16"/>
      <p:bold r:id="rId17"/>
      <p:italic r:id="rId18"/>
      <p:boldItalic r:id="rId19"/>
    </p:embeddedFont>
    <p:embeddedFont>
      <p:font typeface="Source Sans Pro Light" panose="020B0403030403020204" pitchFamily="34" charset="0"/>
      <p:regular r:id="rId20"/>
      <p:italic r:id="rId21"/>
    </p:embeddedFont>
    <p:embeddedFont>
      <p:font typeface="Source Sans Pro SemiBold" panose="020B0603030403020204" pitchFamily="34" charset="0"/>
      <p:bold r:id="rId22"/>
      <p:boldItalic r:id="rId23"/>
    </p:embeddedFont>
    <p:embeddedFont>
      <p:font typeface="Source Sans Pro Semi-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62"/>
            <p14:sldId id="263"/>
            <p14:sldId id="269"/>
            <p14:sldId id="270"/>
            <p14:sldId id="264"/>
            <p14:sldId id="266"/>
            <p14:sldId id="268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B25325-A71E-400A-B2C6-EE502708D236}" v="34" dt="2026-06-09T10:33:30.7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6-09T10:34:18.372" v="142" actId="47"/>
      <pc:docMkLst>
        <pc:docMk/>
      </pc:docMkLst>
      <pc:sldChg chg="add del">
        <pc:chgData name="Orla Condon" userId="62ca7181-df71-4740-a21a-4649c658ad3a" providerId="ADAL" clId="{9CA04E6F-9B24-452A-BDA3-5D96B223031B}" dt="2026-06-09T10:26:48.172" v="51" actId="47"/>
        <pc:sldMkLst>
          <pc:docMk/>
          <pc:sldMk cId="1955166399" sldId="256"/>
        </pc:sldMkLst>
      </pc:sldChg>
      <pc:sldChg chg="modSp add del mod">
        <pc:chgData name="Orla Condon" userId="62ca7181-df71-4740-a21a-4649c658ad3a" providerId="ADAL" clId="{9CA04E6F-9B24-452A-BDA3-5D96B223031B}" dt="2026-06-09T10:26:25.850" v="35" actId="47"/>
        <pc:sldMkLst>
          <pc:docMk/>
          <pc:sldMk cId="2302005153" sldId="261"/>
        </pc:sldMkLst>
        <pc:spChg chg="mod">
          <ac:chgData name="Orla Condon" userId="62ca7181-df71-4740-a21a-4649c658ad3a" providerId="ADAL" clId="{9CA04E6F-9B24-452A-BDA3-5D96B223031B}" dt="2026-06-09T10:26:16.186" v="30" actId="108"/>
          <ac:spMkLst>
            <pc:docMk/>
            <pc:sldMk cId="2302005153" sldId="261"/>
            <ac:spMk id="2" creationId="{00000000-0000-0000-0000-000000000000}"/>
          </ac:spMkLst>
        </pc:spChg>
      </pc:sldChg>
      <pc:sldChg chg="modSp add mod">
        <pc:chgData name="Orla Condon" userId="62ca7181-df71-4740-a21a-4649c658ad3a" providerId="ADAL" clId="{9CA04E6F-9B24-452A-BDA3-5D96B223031B}" dt="2026-06-09T10:28:17.239" v="116" actId="1076"/>
        <pc:sldMkLst>
          <pc:docMk/>
          <pc:sldMk cId="2369906839" sldId="262"/>
        </pc:sldMkLst>
        <pc:spChg chg="mod">
          <ac:chgData name="Orla Condon" userId="62ca7181-df71-4740-a21a-4649c658ad3a" providerId="ADAL" clId="{9CA04E6F-9B24-452A-BDA3-5D96B223031B}" dt="2026-06-09T10:27:26.685" v="62"/>
          <ac:spMkLst>
            <pc:docMk/>
            <pc:sldMk cId="2369906839" sldId="26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6-09T10:27:53.024" v="90"/>
          <ac:spMkLst>
            <pc:docMk/>
            <pc:sldMk cId="2369906839" sldId="262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6-09T10:28:17.239" v="116" actId="1076"/>
          <ac:picMkLst>
            <pc:docMk/>
            <pc:sldMk cId="2369906839" sldId="262"/>
            <ac:picMk id="4" creationId="{00000000-0000-0000-0000-000000000000}"/>
          </ac:picMkLst>
        </pc:picChg>
      </pc:sldChg>
      <pc:sldChg chg="modSp add mod">
        <pc:chgData name="Orla Condon" userId="62ca7181-df71-4740-a21a-4649c658ad3a" providerId="ADAL" clId="{9CA04E6F-9B24-452A-BDA3-5D96B223031B}" dt="2026-06-09T10:28:40.926" v="122" actId="12"/>
        <pc:sldMkLst>
          <pc:docMk/>
          <pc:sldMk cId="4104466881" sldId="263"/>
        </pc:sldMkLst>
        <pc:spChg chg="mod">
          <ac:chgData name="Orla Condon" userId="62ca7181-df71-4740-a21a-4649c658ad3a" providerId="ADAL" clId="{9CA04E6F-9B24-452A-BDA3-5D96B223031B}" dt="2026-06-09T10:27:29.646" v="66"/>
          <ac:spMkLst>
            <pc:docMk/>
            <pc:sldMk cId="4104466881" sldId="26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6-09T10:28:40.926" v="122" actId="12"/>
          <ac:spMkLst>
            <pc:docMk/>
            <pc:sldMk cId="4104466881" sldId="263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6-09T10:28:32.737" v="121" actId="14100"/>
          <ac:picMkLst>
            <pc:docMk/>
            <pc:sldMk cId="4104466881" sldId="263"/>
            <ac:picMk id="4" creationId="{00000000-0000-0000-0000-000000000000}"/>
          </ac:picMkLst>
        </pc:picChg>
      </pc:sldChg>
      <pc:sldChg chg="modSp add mod">
        <pc:chgData name="Orla Condon" userId="62ca7181-df71-4740-a21a-4649c658ad3a" providerId="ADAL" clId="{9CA04E6F-9B24-452A-BDA3-5D96B223031B}" dt="2026-06-09T10:33:30.742" v="137" actId="11530"/>
        <pc:sldMkLst>
          <pc:docMk/>
          <pc:sldMk cId="975663418" sldId="264"/>
        </pc:sldMkLst>
        <pc:spChg chg="mod">
          <ac:chgData name="Orla Condon" userId="62ca7181-df71-4740-a21a-4649c658ad3a" providerId="ADAL" clId="{9CA04E6F-9B24-452A-BDA3-5D96B223031B}" dt="2026-06-09T10:27:36.545" v="78"/>
          <ac:spMkLst>
            <pc:docMk/>
            <pc:sldMk cId="975663418" sldId="26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6-09T10:33:22.805" v="136" actId="14100"/>
          <ac:spMkLst>
            <pc:docMk/>
            <pc:sldMk cId="975663418" sldId="264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6-09T10:33:30.742" v="137" actId="11530"/>
          <ac:picMkLst>
            <pc:docMk/>
            <pc:sldMk cId="975663418" sldId="264"/>
            <ac:picMk id="1026" creationId="{3324BF0F-412D-0D1D-3FCE-BD4C63FEB52A}"/>
          </ac:picMkLst>
        </pc:picChg>
      </pc:sldChg>
      <pc:sldChg chg="modSp add mod">
        <pc:chgData name="Orla Condon" userId="62ca7181-df71-4740-a21a-4649c658ad3a" providerId="ADAL" clId="{9CA04E6F-9B24-452A-BDA3-5D96B223031B}" dt="2026-06-09T10:34:09.009" v="139" actId="14100"/>
        <pc:sldMkLst>
          <pc:docMk/>
          <pc:sldMk cId="3191908236" sldId="266"/>
        </pc:sldMkLst>
        <pc:spChg chg="mod">
          <ac:chgData name="Orla Condon" userId="62ca7181-df71-4740-a21a-4649c658ad3a" providerId="ADAL" clId="{9CA04E6F-9B24-452A-BDA3-5D96B223031B}" dt="2026-06-09T10:27:39.228" v="82"/>
          <ac:spMkLst>
            <pc:docMk/>
            <pc:sldMk cId="3191908236" sldId="26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6-09T10:34:09.009" v="139" actId="14100"/>
          <ac:spMkLst>
            <pc:docMk/>
            <pc:sldMk cId="3191908236" sldId="266"/>
            <ac:spMk id="3" creationId="{00000000-0000-0000-0000-000000000000}"/>
          </ac:spMkLst>
        </pc:spChg>
      </pc:sldChg>
      <pc:sldChg chg="modSp add mod">
        <pc:chgData name="Orla Condon" userId="62ca7181-df71-4740-a21a-4649c658ad3a" providerId="ADAL" clId="{9CA04E6F-9B24-452A-BDA3-5D96B223031B}" dt="2026-06-09T10:34:13.474" v="140" actId="14100"/>
        <pc:sldMkLst>
          <pc:docMk/>
          <pc:sldMk cId="1267815011" sldId="268"/>
        </pc:sldMkLst>
        <pc:spChg chg="mod">
          <ac:chgData name="Orla Condon" userId="62ca7181-df71-4740-a21a-4649c658ad3a" providerId="ADAL" clId="{9CA04E6F-9B24-452A-BDA3-5D96B223031B}" dt="2026-06-09T10:27:42.319" v="86"/>
          <ac:spMkLst>
            <pc:docMk/>
            <pc:sldMk cId="1267815011" sldId="26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6-09T10:34:13.474" v="140" actId="14100"/>
          <ac:spMkLst>
            <pc:docMk/>
            <pc:sldMk cId="1267815011" sldId="268"/>
            <ac:spMk id="3" creationId="{00000000-0000-0000-0000-000000000000}"/>
          </ac:spMkLst>
        </pc:spChg>
      </pc:sldChg>
      <pc:sldChg chg="modSp add mod">
        <pc:chgData name="Orla Condon" userId="62ca7181-df71-4740-a21a-4649c658ad3a" providerId="ADAL" clId="{9CA04E6F-9B24-452A-BDA3-5D96B223031B}" dt="2026-06-09T10:28:51.465" v="123" actId="1076"/>
        <pc:sldMkLst>
          <pc:docMk/>
          <pc:sldMk cId="2245876687" sldId="269"/>
        </pc:sldMkLst>
        <pc:spChg chg="mod">
          <ac:chgData name="Orla Condon" userId="62ca7181-df71-4740-a21a-4649c658ad3a" providerId="ADAL" clId="{9CA04E6F-9B24-452A-BDA3-5D96B223031B}" dt="2026-06-09T10:27:31.871" v="70"/>
          <ac:spMkLst>
            <pc:docMk/>
            <pc:sldMk cId="2245876687" sldId="26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6-09T10:27:57.734" v="98"/>
          <ac:spMkLst>
            <pc:docMk/>
            <pc:sldMk cId="2245876687" sldId="269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6-09T10:28:51.465" v="123" actId="1076"/>
          <ac:picMkLst>
            <pc:docMk/>
            <pc:sldMk cId="2245876687" sldId="269"/>
            <ac:picMk id="4" creationId="{00000000-0000-0000-0000-000000000000}"/>
          </ac:picMkLst>
        </pc:picChg>
      </pc:sldChg>
      <pc:sldChg chg="addSp delSp modSp add mod">
        <pc:chgData name="Orla Condon" userId="62ca7181-df71-4740-a21a-4649c658ad3a" providerId="ADAL" clId="{9CA04E6F-9B24-452A-BDA3-5D96B223031B}" dt="2026-06-09T10:32:26.202" v="132" actId="14100"/>
        <pc:sldMkLst>
          <pc:docMk/>
          <pc:sldMk cId="3210769379" sldId="270"/>
        </pc:sldMkLst>
        <pc:spChg chg="mod">
          <ac:chgData name="Orla Condon" userId="62ca7181-df71-4740-a21a-4649c658ad3a" providerId="ADAL" clId="{9CA04E6F-9B24-452A-BDA3-5D96B223031B}" dt="2026-06-09T10:27:34.266" v="74"/>
          <ac:spMkLst>
            <pc:docMk/>
            <pc:sldMk cId="3210769379" sldId="27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6-09T10:32:23.145" v="131" actId="14100"/>
          <ac:spMkLst>
            <pc:docMk/>
            <pc:sldMk cId="3210769379" sldId="270"/>
            <ac:spMk id="3" creationId="{00000000-0000-0000-0000-000000000000}"/>
          </ac:spMkLst>
        </pc:spChg>
        <pc:picChg chg="del">
          <ac:chgData name="Orla Condon" userId="62ca7181-df71-4740-a21a-4649c658ad3a" providerId="ADAL" clId="{9CA04E6F-9B24-452A-BDA3-5D96B223031B}" dt="2026-06-09T10:32:00.762" v="125" actId="478"/>
          <ac:picMkLst>
            <pc:docMk/>
            <pc:sldMk cId="3210769379" sldId="270"/>
            <ac:picMk id="4" creationId="{00000000-0000-0000-0000-000000000000}"/>
          </ac:picMkLst>
        </pc:picChg>
        <pc:picChg chg="add mod">
          <ac:chgData name="Orla Condon" userId="62ca7181-df71-4740-a21a-4649c658ad3a" providerId="ADAL" clId="{9CA04E6F-9B24-452A-BDA3-5D96B223031B}" dt="2026-06-09T10:32:26.202" v="132" actId="14100"/>
          <ac:picMkLst>
            <pc:docMk/>
            <pc:sldMk cId="3210769379" sldId="270"/>
            <ac:picMk id="6" creationId="{051F1CDF-C811-76F9-B710-C8F88E574CDF}"/>
          </ac:picMkLst>
        </pc:picChg>
      </pc:sldChg>
      <pc:sldChg chg="addSp delSp modSp mod">
        <pc:chgData name="Orla Condon" userId="62ca7181-df71-4740-a21a-4649c658ad3a" providerId="ADAL" clId="{9CA04E6F-9B24-452A-BDA3-5D96B223031B}" dt="2026-06-09T10:19:47.681" v="17" actId="1076"/>
        <pc:sldMkLst>
          <pc:docMk/>
          <pc:sldMk cId="3811917612" sldId="282"/>
        </pc:sldMkLst>
        <pc:spChg chg="mod">
          <ac:chgData name="Orla Condon" userId="62ca7181-df71-4740-a21a-4649c658ad3a" providerId="ADAL" clId="{9CA04E6F-9B24-452A-BDA3-5D96B223031B}" dt="2026-06-09T10:17:24.105" v="14" actId="20577"/>
          <ac:spMkLst>
            <pc:docMk/>
            <pc:sldMk cId="3811917612" sldId="282"/>
            <ac:spMk id="2" creationId="{BEF71296-1FDB-AF91-4307-E23E47C86364}"/>
          </ac:spMkLst>
        </pc:spChg>
        <pc:spChg chg="del">
          <ac:chgData name="Orla Condon" userId="62ca7181-df71-4740-a21a-4649c658ad3a" providerId="ADAL" clId="{9CA04E6F-9B24-452A-BDA3-5D96B223031B}" dt="2026-06-09T10:19:43.148" v="15" actId="931"/>
          <ac:spMkLst>
            <pc:docMk/>
            <pc:sldMk cId="3811917612" sldId="282"/>
            <ac:spMk id="3" creationId="{0B4970AF-CF19-7218-89A8-ABDCEB368719}"/>
          </ac:spMkLst>
        </pc:spChg>
        <pc:picChg chg="add mod ord">
          <ac:chgData name="Orla Condon" userId="62ca7181-df71-4740-a21a-4649c658ad3a" providerId="ADAL" clId="{9CA04E6F-9B24-452A-BDA3-5D96B223031B}" dt="2026-06-09T10:19:47.681" v="17" actId="1076"/>
          <ac:picMkLst>
            <pc:docMk/>
            <pc:sldMk cId="3811917612" sldId="282"/>
            <ac:picMk id="5" creationId="{2A5A3CEE-7724-15E8-ECA0-7D13B276A787}"/>
          </ac:picMkLst>
        </pc:picChg>
      </pc:sldChg>
      <pc:sldChg chg="modSp del mod">
        <pc:chgData name="Orla Condon" userId="62ca7181-df71-4740-a21a-4649c658ad3a" providerId="ADAL" clId="{9CA04E6F-9B24-452A-BDA3-5D96B223031B}" dt="2026-06-09T10:28:10.534" v="115" actId="47"/>
        <pc:sldMkLst>
          <pc:docMk/>
          <pc:sldMk cId="2563707552" sldId="283"/>
        </pc:sldMkLst>
        <pc:spChg chg="mod">
          <ac:chgData name="Orla Condon" userId="62ca7181-df71-4740-a21a-4649c658ad3a" providerId="ADAL" clId="{9CA04E6F-9B24-452A-BDA3-5D96B223031B}" dt="2026-06-09T10:27:14.481" v="58" actId="108"/>
          <ac:spMkLst>
            <pc:docMk/>
            <pc:sldMk cId="2563707552" sldId="283"/>
            <ac:spMk id="2" creationId="{2A4C3EFE-B001-DEB8-9727-55DAEBF90D14}"/>
          </ac:spMkLst>
        </pc:spChg>
      </pc:sldChg>
      <pc:sldChg chg="del">
        <pc:chgData name="Orla Condon" userId="62ca7181-df71-4740-a21a-4649c658ad3a" providerId="ADAL" clId="{9CA04E6F-9B24-452A-BDA3-5D96B223031B}" dt="2026-06-09T10:26:23.261" v="34" actId="47"/>
        <pc:sldMkLst>
          <pc:docMk/>
          <pc:sldMk cId="1222527057" sldId="284"/>
        </pc:sldMkLst>
      </pc:sldChg>
      <pc:sldChg chg="del">
        <pc:chgData name="Orla Condon" userId="62ca7181-df71-4740-a21a-4649c658ad3a" providerId="ADAL" clId="{9CA04E6F-9B24-452A-BDA3-5D96B223031B}" dt="2026-06-09T10:26:21.902" v="33" actId="47"/>
        <pc:sldMkLst>
          <pc:docMk/>
          <pc:sldMk cId="704890584" sldId="285"/>
        </pc:sldMkLst>
      </pc:sldChg>
      <pc:sldChg chg="del">
        <pc:chgData name="Orla Condon" userId="62ca7181-df71-4740-a21a-4649c658ad3a" providerId="ADAL" clId="{9CA04E6F-9B24-452A-BDA3-5D96B223031B}" dt="2026-06-09T10:26:21.046" v="32" actId="47"/>
        <pc:sldMkLst>
          <pc:docMk/>
          <pc:sldMk cId="2764042160" sldId="286"/>
        </pc:sldMkLst>
      </pc:sldChg>
      <pc:sldChg chg="del">
        <pc:chgData name="Orla Condon" userId="62ca7181-df71-4740-a21a-4649c658ad3a" providerId="ADAL" clId="{9CA04E6F-9B24-452A-BDA3-5D96B223031B}" dt="2026-06-09T10:26:20.219" v="31" actId="47"/>
        <pc:sldMkLst>
          <pc:docMk/>
          <pc:sldMk cId="274598583" sldId="287"/>
        </pc:sldMkLst>
      </pc:sldChg>
      <pc:sldChg chg="addSp delSp modSp mod">
        <pc:chgData name="Orla Condon" userId="62ca7181-df71-4740-a21a-4649c658ad3a" providerId="ADAL" clId="{9CA04E6F-9B24-452A-BDA3-5D96B223031B}" dt="2026-06-09T10:26:41.671" v="50" actId="931"/>
        <pc:sldMkLst>
          <pc:docMk/>
          <pc:sldMk cId="4258296965" sldId="288"/>
        </pc:sldMkLst>
        <pc:spChg chg="mod">
          <ac:chgData name="Orla Condon" userId="62ca7181-df71-4740-a21a-4649c658ad3a" providerId="ADAL" clId="{9CA04E6F-9B24-452A-BDA3-5D96B223031B}" dt="2026-06-09T10:26:35.115" v="49" actId="20577"/>
          <ac:spMkLst>
            <pc:docMk/>
            <pc:sldMk cId="4258296965" sldId="288"/>
            <ac:spMk id="2" creationId="{95331278-8829-BD4F-3A36-3B552E063239}"/>
          </ac:spMkLst>
        </pc:spChg>
        <pc:spChg chg="del">
          <ac:chgData name="Orla Condon" userId="62ca7181-df71-4740-a21a-4649c658ad3a" providerId="ADAL" clId="{9CA04E6F-9B24-452A-BDA3-5D96B223031B}" dt="2026-06-09T10:26:41.671" v="50" actId="931"/>
          <ac:spMkLst>
            <pc:docMk/>
            <pc:sldMk cId="4258296965" sldId="288"/>
            <ac:spMk id="3" creationId="{795D3C5C-B6E5-DD66-1013-1E082EEF808F}"/>
          </ac:spMkLst>
        </pc:spChg>
        <pc:picChg chg="add mod ord">
          <ac:chgData name="Orla Condon" userId="62ca7181-df71-4740-a21a-4649c658ad3a" providerId="ADAL" clId="{9CA04E6F-9B24-452A-BDA3-5D96B223031B}" dt="2026-06-09T10:26:41.671" v="50" actId="931"/>
          <ac:picMkLst>
            <pc:docMk/>
            <pc:sldMk cId="4258296965" sldId="288"/>
            <ac:picMk id="5" creationId="{10547EC9-D1B5-F08D-A73E-D961880F5E69}"/>
          </ac:picMkLst>
        </pc:picChg>
      </pc:sldChg>
      <pc:sldChg chg="del">
        <pc:chgData name="Orla Condon" userId="62ca7181-df71-4740-a21a-4649c658ad3a" providerId="ADAL" clId="{9CA04E6F-9B24-452A-BDA3-5D96B223031B}" dt="2026-06-09T10:34:17.143" v="141" actId="47"/>
        <pc:sldMkLst>
          <pc:docMk/>
          <pc:sldMk cId="3503174059" sldId="289"/>
        </pc:sldMkLst>
      </pc:sldChg>
      <pc:sldChg chg="del">
        <pc:chgData name="Orla Condon" userId="62ca7181-df71-4740-a21a-4649c658ad3a" providerId="ADAL" clId="{9CA04E6F-9B24-452A-BDA3-5D96B223031B}" dt="2026-06-09T10:34:18.372" v="142" actId="47"/>
        <pc:sldMkLst>
          <pc:docMk/>
          <pc:sldMk cId="801627559" sldId="290"/>
        </pc:sldMkLst>
      </pc:sldChg>
      <pc:sldMasterChg chg="delSldLayout">
        <pc:chgData name="Orla Condon" userId="62ca7181-df71-4740-a21a-4649c658ad3a" providerId="ADAL" clId="{9CA04E6F-9B24-452A-BDA3-5D96B223031B}" dt="2026-06-09T10:26:48.172" v="51" actId="47"/>
        <pc:sldMasterMkLst>
          <pc:docMk/>
          <pc:sldMasterMk cId="3992305853" sldId="2147483657"/>
        </pc:sldMasterMkLst>
        <pc:sldLayoutChg chg="del">
          <pc:chgData name="Orla Condon" userId="62ca7181-df71-4740-a21a-4649c658ad3a" providerId="ADAL" clId="{9CA04E6F-9B24-452A-BDA3-5D96B223031B}" dt="2026-06-09T10:26:48.172" v="51" actId="47"/>
          <pc:sldLayoutMkLst>
            <pc:docMk/>
            <pc:sldMasterMk cId="3992305853" sldId="2147483657"/>
            <pc:sldLayoutMk cId="1229837309" sldId="214748367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64948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  <p:sldLayoutId id="214748367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.kahoot.it/#/k/9b3ef412-b4e4-47d7-9c04-0d6db549ff2d" TargetMode="Externa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Dietary fibre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A5A3CEE-7724-15E8-ECA0-7D13B276A7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Dietary fibre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0622384" cy="54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Dietary fibre is a diverse group of carbohydrate found almost exclusively in plants, including non-starch polysaccharides  such as cellulose, pectin and lignin.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Unlike other types of carbohydrate, these are not absorbed in the small intestine to provide energy. 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</a:t>
            </a:r>
            <a:r>
              <a:rPr lang="en-GB" sz="32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ome</a:t>
            </a: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 </a:t>
            </a:r>
            <a:r>
              <a:rPr lang="en-GB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fibre</a:t>
            </a: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 can be fermented in the </a:t>
            </a:r>
            <a:r>
              <a:rPr lang="en-GB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large intestine</a:t>
            </a: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 by gut </a:t>
            </a:r>
            <a:r>
              <a:rPr lang="en-GB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bacteria</a:t>
            </a: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producing short chain fatty acids and gases (methane, hydrogen and carbon dioxide).</a:t>
            </a:r>
            <a:r>
              <a:rPr lang="en-US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Dietary fibre provides </a:t>
            </a:r>
            <a:r>
              <a:rPr lang="en-US" alt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2kcal/8kJ per gram </a:t>
            </a:r>
            <a:r>
              <a:rPr lang="en-US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 average.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66" t="3698"/>
          <a:stretch/>
        </p:blipFill>
        <p:spPr>
          <a:xfrm>
            <a:off x="12103666" y="3030280"/>
            <a:ext cx="5894057" cy="3880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990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Sources of dietary </a:t>
            </a:r>
            <a:r>
              <a:rPr lang="en-US" sz="5400" dirty="0" err="1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fibre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9961836" cy="54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Components of dietary fibre are found in different proportions in food, therefore it is important to eat a variety of fibre-containing foods. 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Sources of fibre include: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wholegrain breakfast cereals, wholewheat pasta, wholegrain bread and oats, barley and rye, brown rice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peas, beans and pulses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nuts and seeds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potatoes with skin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dried fruits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373" y="2717161"/>
            <a:ext cx="6440541" cy="4311436"/>
          </a:xfrm>
          <a:prstGeom prst="round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446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GB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Eatwell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9646398" cy="54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Eatwell Guide recommends that you choose higher-fibre, wholegrain varieties when you can by purchasing </a:t>
            </a:r>
            <a:r>
              <a:rPr lang="en-GB" sz="32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wholewheat</a:t>
            </a: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pasta, brown rice, or simply leaving the skins on potatoes.</a:t>
            </a:r>
          </a:p>
          <a:p>
            <a:pPr marL="0" indent="0">
              <a:spcBef>
                <a:spcPct val="0"/>
              </a:spcBef>
              <a:buNone/>
            </a:pP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Wholegrain food contains more fibre than white or refined starchy food, and often more of other nutrients.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also digest wholegrain food more slowly so it can help us feel full for longer. </a:t>
            </a:r>
          </a:p>
          <a:p>
            <a:pPr marL="0" indent="0">
              <a:buNone/>
            </a:pPr>
            <a:endParaRPr lang="en-GB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967" y="2717161"/>
            <a:ext cx="6842115" cy="483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Fibre in the diet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0315544" cy="54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Fibre helps to keep our digestive system healthy and can help to prevent constipation. Including foods that have fibre in a healthy, balanced diet may help us keep a healthy bodyweight. 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n-GB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Dietary fibre can also reduce risk of Cardiovascular disease (heart disease and stroke) and type 2 diabetes and bowel cancer.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1F1CDF-C811-76F9-B710-C8F88E574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722" y="2717161"/>
            <a:ext cx="6223378" cy="415099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69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GB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How much fibre do we need?</a:t>
            </a:r>
            <a:br>
              <a:rPr lang="en-GB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</a:br>
            <a:endParaRPr lang="en-US" sz="5400" dirty="0">
              <a:solidFill>
                <a:srgbClr val="34713B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8623221" cy="54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Most people do not eat enough dietary fibre.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recommended average intake for dietary fibre is 30g per day for adults. Children need proportionately less.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Current intake of fibre is below the recommendations for all of the age groups.</a:t>
            </a:r>
          </a:p>
        </p:txBody>
      </p:sp>
      <p:pic>
        <p:nvPicPr>
          <p:cNvPr id="1026" name="Picture 2" descr="Free Muesli Breakfast photo and picture">
            <a:extLst>
              <a:ext uri="{FF2B5EF4-FFF2-40B4-BE49-F238E27FC236}">
                <a16:creationId xmlns:a16="http://schemas.microsoft.com/office/drawing/2014/main" id="{3324BF0F-412D-0D1D-3FCE-BD4C63FEB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230" y="2717161"/>
            <a:ext cx="7227949" cy="481640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663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GB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How can fibre be increased in the diet?</a:t>
            </a:r>
            <a:endParaRPr lang="en-US" sz="5400" dirty="0">
              <a:solidFill>
                <a:srgbClr val="34713B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150565" cy="5400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Choose a high fibre breakfast cereal e.g. bran flakes, or porridge.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 for wholemeal or granary breads instead of white bread.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Choose wholegrains like wholewheat pasta, bulgur wheat or brown rice.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 for potatoes with skins e.g. baked potato or boiled new potatoes.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snacks try fruit, vegetable sticks, rye crackers, oatcakes, unsalted nuts or seeds.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Include plenty of vegetables with meals – either as a side dish or added to sauces, stews or curries.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Add pulses like beans, lentils or chickpeas to stews, curries and salads.</a:t>
            </a:r>
          </a:p>
          <a:p>
            <a:pPr>
              <a:spcBef>
                <a:spcPct val="0"/>
              </a:spcBef>
            </a:pPr>
            <a:r>
              <a:rPr lang="en-GB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Have some fresh or dried fruit, or fruit canned in natural juice for dessert.</a:t>
            </a:r>
          </a:p>
        </p:txBody>
      </p:sp>
    </p:spTree>
    <p:extLst>
      <p:ext uri="{BB962C8B-B14F-4D97-AF65-F5344CB8AC3E}">
        <p14:creationId xmlns:p14="http://schemas.microsoft.com/office/powerpoint/2010/main" val="3191908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altLang="en-US" sz="5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Kahoot Quiz</a:t>
            </a:r>
            <a:endParaRPr lang="en-GB" sz="5400" dirty="0">
              <a:solidFill>
                <a:srgbClr val="34713B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3823018" cy="54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Open the link below on the main screen and get students to log onto kahoot.it on their tablets or smartphones.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They can then enter the code (that will come up on the main screen when you start the game) and their own nickname.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They can then play along with the quiz choosing the multiple choice answers that correspond with the questions on the main screen. There will then be a </a:t>
            </a:r>
            <a:r>
              <a:rPr lang="en-GB" altLang="en-US" sz="32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leaderboard</a:t>
            </a: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of the scores after each question and at the end.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https://play.kahoot.it/#/k/9b3ef412-b4e4-47d7-9c04-0d6db549ff2d</a:t>
            </a:r>
            <a:r>
              <a:rPr lang="en-GB" alt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7815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Dietary Fibre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0547EC9-D1B5-F08D-A73E-D961880F5E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http://www.w3.org/XML/1998/namespace"/>
    <ds:schemaRef ds:uri="http://schemas.microsoft.com/office/2006/documentManagement/types"/>
    <ds:schemaRef ds:uri="http://purl.org/dc/dcmitype/"/>
    <ds:schemaRef ds:uri="e23bd75c-2c0f-42ec-881a-8c8145746009"/>
    <ds:schemaRef ds:uri="http://schemas.openxmlformats.org/package/2006/metadata/core-properties"/>
    <ds:schemaRef ds:uri="http://schemas.microsoft.com/office/infopath/2007/PartnerControls"/>
    <ds:schemaRef ds:uri="4c7d02dd-d8f6-4ac9-bd74-b11e6dbbf829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26</TotalTime>
  <Words>572</Words>
  <Application>Microsoft Office PowerPoint</Application>
  <PresentationFormat>Custom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Source Sans Pro SemiBold</vt:lpstr>
      <vt:lpstr>Arial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Dietary fibre</vt:lpstr>
      <vt:lpstr>Sources of dietary fibre </vt:lpstr>
      <vt:lpstr>The Eatwell Guide</vt:lpstr>
      <vt:lpstr>Fibre in the diet </vt:lpstr>
      <vt:lpstr>How much fibre do we need? </vt:lpstr>
      <vt:lpstr>How can fibre be increased in the diet?</vt:lpstr>
      <vt:lpstr>Kahoot Quiz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4</cp:revision>
  <dcterms:created xsi:type="dcterms:W3CDTF">2026-03-04T15:22:34Z</dcterms:created>
  <dcterms:modified xsi:type="dcterms:W3CDTF">2026-06-09T10:34:22Z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