
<file path=[Content_Types].xml><?xml version="1.0" encoding="utf-8"?>
<Types xmlns="http://schemas.openxmlformats.org/package/2006/content-types">
  <Default Extension="fntdata" ContentType="application/x-fontdata"/>
  <Default Extension="jpeg" ContentType="image/jpeg"/>
  <Default Extension="JPG" ContentType="image/j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customXml/itemProps1.xml" ContentType="application/vnd.openxmlformats-officedocument.customXmlProperties+xml"/>
  <Override PartName="/customXml/itemProps2.xml" ContentType="application/vnd.openxmlformats-officedocument.customXmlProperties+xml"/>
  <Override PartName="/customXml/itemProps3.xml" ContentType="application/vnd.openxmlformats-officedocument.customXmlProperties+xml"/>
  <Override PartName="/ppt/slideMasters/slideMaster1.xml" ContentType="application/vnd.openxmlformats-officedocument.presentationml.slideMaster+xml"/>
  <Override PartName="/ppt/slideMasters/slideMaster2.xml" ContentType="application/vnd.openxmlformats-officedocument.presentationml.slideMaster+xml"/>
  <Override PartName="/ppt/slideMasters/slideMaster3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slides/slide27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theme/theme2.xml" ContentType="application/vnd.openxmlformats-officedocument.theme+xml"/>
  <Override PartName="/ppt/slideLayouts/slideLayout9.xml" ContentType="application/vnd.openxmlformats-officedocument.presentationml.slideLayout+xml"/>
  <Override PartName="/ppt/theme/theme3.xml" ContentType="application/vnd.openxmlformats-officedocument.theme+xml"/>
  <Override PartName="/ppt/theme/theme4.xml" ContentType="application/vnd.openxmlformats-officedocument.theme+xml"/>
  <Override PartName="/ppt/notesSlides/notesSlide1.xml" ContentType="application/vnd.openxmlformats-officedocument.presentationml.notesSlide+xml"/>
  <Override PartName="/ppt/changesInfos/changesInfo1.xml" ContentType="application/vnd.ms-powerpoint.changesinfo+xml"/>
  <Override PartName="/ppt/revisionInfo.xml" ContentType="application/vnd.ms-powerpoint.revisioninfo+xml"/>
  <Override PartName="/ppt/authors.xml" ContentType="application/vnd.ms-powerpoint.authors+xml"/>
  <Override PartName="/docProps/core.xml" ContentType="application/vnd.openxmlformats-package.core-properties+xml"/>
  <Override PartName="/docProps/app.xml" ContentType="application/vnd.openxmlformats-officedocument.extended-properties+xml"/>
  <Override PartName="/docProps/custom.xml" ContentType="application/vnd.openxmlformats-officedocument.custom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5" Type="http://schemas.openxmlformats.org/officeDocument/2006/relationships/custom-properties" Target="docProps/custom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embedTrueTypeFonts="1" saveSubsetFonts="1">
  <p:sldMasterIdLst>
    <p:sldMasterId id="2147483648" r:id="rId4"/>
    <p:sldMasterId id="2147483657" r:id="rId5"/>
    <p:sldMasterId id="2147483667" r:id="rId6"/>
  </p:sldMasterIdLst>
  <p:notesMasterIdLst>
    <p:notesMasterId r:id="rId34"/>
  </p:notesMasterIdLst>
  <p:sldIdLst>
    <p:sldId id="256" r:id="rId7"/>
    <p:sldId id="284" r:id="rId8"/>
    <p:sldId id="285" r:id="rId9"/>
    <p:sldId id="286" r:id="rId10"/>
    <p:sldId id="287" r:id="rId11"/>
    <p:sldId id="288" r:id="rId12"/>
    <p:sldId id="289" r:id="rId13"/>
    <p:sldId id="290" r:id="rId14"/>
    <p:sldId id="291" r:id="rId15"/>
    <p:sldId id="292" r:id="rId16"/>
    <p:sldId id="293" r:id="rId17"/>
    <p:sldId id="294" r:id="rId18"/>
    <p:sldId id="295" r:id="rId19"/>
    <p:sldId id="296" r:id="rId20"/>
    <p:sldId id="297" r:id="rId21"/>
    <p:sldId id="298" r:id="rId22"/>
    <p:sldId id="299" r:id="rId23"/>
    <p:sldId id="300" r:id="rId24"/>
    <p:sldId id="301" r:id="rId25"/>
    <p:sldId id="302" r:id="rId26"/>
    <p:sldId id="303" r:id="rId27"/>
    <p:sldId id="304" r:id="rId28"/>
    <p:sldId id="305" r:id="rId29"/>
    <p:sldId id="306" r:id="rId30"/>
    <p:sldId id="307" r:id="rId31"/>
    <p:sldId id="308" r:id="rId32"/>
    <p:sldId id="309" r:id="rId33"/>
  </p:sldIdLst>
  <p:sldSz cx="18288000" cy="10287000"/>
  <p:notesSz cx="6858000" cy="9144000"/>
  <p:embeddedFontLst>
    <p:embeddedFont>
      <p:font typeface="Source Sans Pro Light" panose="020B0403030403020204" pitchFamily="34" charset="0"/>
      <p:regular r:id="rId35"/>
      <p:italic r:id="rId36"/>
    </p:embeddedFont>
    <p:embeddedFont>
      <p:font typeface="Source Sans Pro SemiBold" panose="020B0603030403020204" pitchFamily="34" charset="0"/>
      <p:bold r:id="rId37"/>
      <p:boldItalic r:id="rId38"/>
    </p:embeddedFont>
  </p:embeddedFontLst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521415D9-36F7-43E2-AB2F-B90AF26B5E84}">
      <p14:sectionLst xmlns:p14="http://schemas.microsoft.com/office/powerpoint/2010/main">
        <p14:section name="Core Slides" id="{C30045EF-6F57-4A0C-B3E0-7EA64EA0F0A4}">
          <p14:sldIdLst>
            <p14:sldId id="256"/>
            <p14:sldId id="284"/>
            <p14:sldId id="285"/>
            <p14:sldId id="286"/>
            <p14:sldId id="287"/>
            <p14:sldId id="288"/>
            <p14:sldId id="289"/>
            <p14:sldId id="290"/>
            <p14:sldId id="291"/>
            <p14:sldId id="292"/>
            <p14:sldId id="293"/>
            <p14:sldId id="294"/>
            <p14:sldId id="295"/>
            <p14:sldId id="296"/>
            <p14:sldId id="297"/>
            <p14:sldId id="298"/>
            <p14:sldId id="299"/>
            <p14:sldId id="300"/>
            <p14:sldId id="301"/>
            <p14:sldId id="302"/>
            <p14:sldId id="303"/>
            <p14:sldId id="304"/>
            <p14:sldId id="305"/>
            <p14:sldId id="306"/>
            <p14:sldId id="307"/>
            <p14:sldId id="308"/>
            <p14:sldId id="309"/>
          </p14:sldIdLst>
        </p14:section>
        <p14:section name="Dividers" id="{BF34AD7B-428F-4B5E-9F96-FB9763547D0B}">
          <p14:sldIdLst/>
        </p14:section>
      </p14:sectionLst>
    </p:ext>
    <p:ext uri="{EFAFB233-063F-42B5-8137-9DF3F51BA10A}">
      <p15:sldGuideLst xmlns:p15="http://schemas.microsoft.com/office/powerpoint/2012/main">
        <p15:guide id="1" orient="horz" pos="2160">
          <p15:clr>
            <a:srgbClr val="A4A3A4"/>
          </p15:clr>
        </p15:guide>
        <p15:guide id="2" pos="2880">
          <p15:clr>
            <a:srgbClr val="A4A3A4"/>
          </p15:clr>
        </p15:guide>
      </p15:sldGuideLst>
    </p:ext>
  </p:extLst>
</p:presentation>
</file>

<file path=ppt/authors.xml><?xml version="1.0" encoding="utf-8"?>
<p188:authorLst xmlns:a="http://schemas.openxmlformats.org/drawingml/2006/main" xmlns:r="http://schemas.openxmlformats.org/officeDocument/2006/relationships" xmlns:p188="http://schemas.microsoft.com/office/powerpoint/2018/8/main">
  <p188:author id="{4177616F-F9AE-CD03-A4D6-7E57B4094898}" name="Rachel Cheng" initials="RC" userId="S::r.cheng@nutrition.org.uk::dec850aa-0996-47e5-9536-52bac4f5fc5e" providerId="AD"/>
</p188:authorLst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34713B"/>
    <a:srgbClr val="020E07"/>
    <a:srgbClr val="148642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revisionInfo.xml><?xml version="1.0" encoding="utf-8"?>
<p1510:revInfo xmlns:a="http://schemas.openxmlformats.org/drawingml/2006/main" xmlns:r="http://schemas.openxmlformats.org/officeDocument/2006/relationships" xmlns:p1510="http://schemas.microsoft.com/office/powerpoint/2015/10/main">
  <p1510:revLst>
    <p1510:client id="{FC9C1076-87A3-4328-BE83-BA44F1473E77}" v="126" dt="2026-05-18T11:18:04.001"/>
  </p1510:revLst>
</p1510:revInfo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Medium Style 2 - Accent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  <a:tblStyle styleId="{1FECB4D8-DB02-4DC6-A0A2-4F2EBAE1DC90}" styleName="Medium Style 1 - Accent 3">
    <a:wholeTbl>
      <a:tcTxStyle>
        <a:fontRef idx="minor">
          <a:scrgbClr r="0" g="0" b="0"/>
        </a:fontRef>
        <a:schemeClr val="dk1"/>
      </a:tcTxStyle>
      <a:tcStyle>
        <a:tcBdr>
          <a:left>
            <a:ln w="12700" cmpd="sng">
              <a:solidFill>
                <a:schemeClr val="accent3"/>
              </a:solidFill>
            </a:ln>
          </a:left>
          <a:right>
            <a:ln w="12700" cmpd="sng">
              <a:solidFill>
                <a:schemeClr val="accent3"/>
              </a:solidFill>
            </a:ln>
          </a:right>
          <a:top>
            <a:ln w="12700" cmpd="sng">
              <a:solidFill>
                <a:schemeClr val="accent3"/>
              </a:solidFill>
            </a:ln>
          </a:top>
          <a:bottom>
            <a:ln w="12700" cmpd="sng">
              <a:solidFill>
                <a:schemeClr val="accent3"/>
              </a:solidFill>
            </a:ln>
          </a:bottom>
          <a:insideH>
            <a:ln w="12700" cmpd="sng">
              <a:solidFill>
                <a:schemeClr val="accent3"/>
              </a:solidFill>
            </a:ln>
          </a:insideH>
          <a:insideV>
            <a:ln>
              <a:noFill/>
            </a:ln>
          </a:insideV>
        </a:tcBdr>
        <a:fill>
          <a:solidFill>
            <a:schemeClr val="lt1"/>
          </a:solidFill>
        </a:fill>
      </a:tcStyle>
    </a:wholeTbl>
    <a:band1H>
      <a:tcStyle>
        <a:tcBdr/>
        <a:fill>
          <a:solidFill>
            <a:schemeClr val="accent3">
              <a:tint val="20000"/>
            </a:schemeClr>
          </a:solidFill>
        </a:fill>
      </a:tcStyle>
    </a:band1H>
    <a:band1V>
      <a:tcStyle>
        <a:tcBdr/>
        <a:fill>
          <a:solidFill>
            <a:schemeClr val="accent3">
              <a:tint val="2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50800" cmpd="dbl">
              <a:solidFill>
                <a:schemeClr val="accent3"/>
              </a:solidFill>
            </a:ln>
          </a:top>
        </a:tcBdr>
        <a:fill>
          <a:solidFill>
            <a:schemeClr val="lt1"/>
          </a:solidFill>
        </a:fill>
      </a:tcStyle>
    </a:lastRow>
    <a:firstRow>
      <a:tcTxStyle b="on">
        <a:fontRef idx="minor">
          <a:scrgbClr r="0" g="0" b="0"/>
        </a:fontRef>
        <a:schemeClr val="lt1"/>
      </a:tcTxStyle>
      <a:tcStyle>
        <a:tcBdr/>
        <a:fill>
          <a:solidFill>
            <a:schemeClr val="accent3"/>
          </a:solidFill>
        </a:fill>
      </a:tcStyle>
    </a:firstRow>
  </a:tblStyle>
  <a:tblStyle styleId="{F5AB1C69-6EDB-4FF4-983F-18BD219EF322}" styleName="Medium Style 2 - Accent 3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3">
              <a:tint val="20000"/>
            </a:schemeClr>
          </a:solidFill>
        </a:fill>
      </a:tcStyle>
    </a:wholeTbl>
    <a:band1H>
      <a:tcStyle>
        <a:tcBdr/>
        <a:fill>
          <a:solidFill>
            <a:schemeClr val="accent3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3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3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3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3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3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620"/>
    <p:restoredTop sz="94660"/>
  </p:normalViewPr>
  <p:slideViewPr>
    <p:cSldViewPr snapToGrid="0">
      <p:cViewPr varScale="1">
        <p:scale>
          <a:sx n="39" d="100"/>
          <a:sy n="39" d="100"/>
        </p:scale>
        <p:origin x="940" y="52"/>
      </p:cViewPr>
      <p:guideLst>
        <p:guide orient="horz" pos="2160"/>
        <p:guide pos="2880"/>
      </p:guideLst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13" Type="http://schemas.openxmlformats.org/officeDocument/2006/relationships/slide" Target="slides/slide7.xml"/><Relationship Id="rId18" Type="http://schemas.openxmlformats.org/officeDocument/2006/relationships/slide" Target="slides/slide12.xml"/><Relationship Id="rId26" Type="http://schemas.openxmlformats.org/officeDocument/2006/relationships/slide" Target="slides/slide20.xml"/><Relationship Id="rId39" Type="http://schemas.openxmlformats.org/officeDocument/2006/relationships/presProps" Target="presProps.xml"/><Relationship Id="rId21" Type="http://schemas.openxmlformats.org/officeDocument/2006/relationships/slide" Target="slides/slide15.xml"/><Relationship Id="rId34" Type="http://schemas.openxmlformats.org/officeDocument/2006/relationships/notesMaster" Target="notesMasters/notesMaster1.xml"/><Relationship Id="rId42" Type="http://schemas.openxmlformats.org/officeDocument/2006/relationships/tableStyles" Target="tableStyles.xml"/><Relationship Id="rId7" Type="http://schemas.openxmlformats.org/officeDocument/2006/relationships/slide" Target="slides/slide1.xml"/><Relationship Id="rId2" Type="http://schemas.openxmlformats.org/officeDocument/2006/relationships/customXml" Target="../customXml/item2.xml"/><Relationship Id="rId16" Type="http://schemas.openxmlformats.org/officeDocument/2006/relationships/slide" Target="slides/slide10.xml"/><Relationship Id="rId29" Type="http://schemas.openxmlformats.org/officeDocument/2006/relationships/slide" Target="slides/slide23.xml"/><Relationship Id="rId1" Type="http://schemas.openxmlformats.org/officeDocument/2006/relationships/customXml" Target="../customXml/item1.xml"/><Relationship Id="rId6" Type="http://schemas.openxmlformats.org/officeDocument/2006/relationships/slideMaster" Target="slideMasters/slideMaster3.xml"/><Relationship Id="rId11" Type="http://schemas.openxmlformats.org/officeDocument/2006/relationships/slide" Target="slides/slide5.xml"/><Relationship Id="rId24" Type="http://schemas.openxmlformats.org/officeDocument/2006/relationships/slide" Target="slides/slide18.xml"/><Relationship Id="rId32" Type="http://schemas.openxmlformats.org/officeDocument/2006/relationships/slide" Target="slides/slide26.xml"/><Relationship Id="rId37" Type="http://schemas.openxmlformats.org/officeDocument/2006/relationships/font" Target="fonts/font3.fntdata"/><Relationship Id="rId40" Type="http://schemas.openxmlformats.org/officeDocument/2006/relationships/viewProps" Target="viewProps.xml"/><Relationship Id="rId45" Type="http://schemas.microsoft.com/office/2018/10/relationships/authors" Target="authors.xml"/><Relationship Id="rId5" Type="http://schemas.openxmlformats.org/officeDocument/2006/relationships/slideMaster" Target="slideMasters/slideMaster2.xml"/><Relationship Id="rId15" Type="http://schemas.openxmlformats.org/officeDocument/2006/relationships/slide" Target="slides/slide9.xml"/><Relationship Id="rId23" Type="http://schemas.openxmlformats.org/officeDocument/2006/relationships/slide" Target="slides/slide17.xml"/><Relationship Id="rId28" Type="http://schemas.openxmlformats.org/officeDocument/2006/relationships/slide" Target="slides/slide22.xml"/><Relationship Id="rId36" Type="http://schemas.openxmlformats.org/officeDocument/2006/relationships/font" Target="fonts/font2.fntdata"/><Relationship Id="rId10" Type="http://schemas.openxmlformats.org/officeDocument/2006/relationships/slide" Target="slides/slide4.xml"/><Relationship Id="rId19" Type="http://schemas.openxmlformats.org/officeDocument/2006/relationships/slide" Target="slides/slide13.xml"/><Relationship Id="rId31" Type="http://schemas.openxmlformats.org/officeDocument/2006/relationships/slide" Target="slides/slide25.xml"/><Relationship Id="rId44" Type="http://schemas.microsoft.com/office/2015/10/relationships/revisionInfo" Target="revisionInfo.xml"/><Relationship Id="rId4" Type="http://schemas.openxmlformats.org/officeDocument/2006/relationships/slideMaster" Target="slideMasters/slideMaster1.xml"/><Relationship Id="rId9" Type="http://schemas.openxmlformats.org/officeDocument/2006/relationships/slide" Target="slides/slide3.xml"/><Relationship Id="rId14" Type="http://schemas.openxmlformats.org/officeDocument/2006/relationships/slide" Target="slides/slide8.xml"/><Relationship Id="rId22" Type="http://schemas.openxmlformats.org/officeDocument/2006/relationships/slide" Target="slides/slide16.xml"/><Relationship Id="rId27" Type="http://schemas.openxmlformats.org/officeDocument/2006/relationships/slide" Target="slides/slide21.xml"/><Relationship Id="rId30" Type="http://schemas.openxmlformats.org/officeDocument/2006/relationships/slide" Target="slides/slide24.xml"/><Relationship Id="rId35" Type="http://schemas.openxmlformats.org/officeDocument/2006/relationships/font" Target="fonts/font1.fntdata"/><Relationship Id="rId43" Type="http://schemas.microsoft.com/office/2016/11/relationships/changesInfo" Target="changesInfos/changesInfo1.xml"/><Relationship Id="rId8" Type="http://schemas.openxmlformats.org/officeDocument/2006/relationships/slide" Target="slides/slide2.xml"/><Relationship Id="rId3" Type="http://schemas.openxmlformats.org/officeDocument/2006/relationships/customXml" Target="../customXml/item3.xml"/><Relationship Id="rId12" Type="http://schemas.openxmlformats.org/officeDocument/2006/relationships/slide" Target="slides/slide6.xml"/><Relationship Id="rId17" Type="http://schemas.openxmlformats.org/officeDocument/2006/relationships/slide" Target="slides/slide11.xml"/><Relationship Id="rId25" Type="http://schemas.openxmlformats.org/officeDocument/2006/relationships/slide" Target="slides/slide19.xml"/><Relationship Id="rId33" Type="http://schemas.openxmlformats.org/officeDocument/2006/relationships/slide" Target="slides/slide27.xml"/><Relationship Id="rId38" Type="http://schemas.openxmlformats.org/officeDocument/2006/relationships/font" Target="fonts/font4.fntdata"/><Relationship Id="rId20" Type="http://schemas.openxmlformats.org/officeDocument/2006/relationships/slide" Target="slides/slide14.xml"/><Relationship Id="rId41" Type="http://schemas.openxmlformats.org/officeDocument/2006/relationships/theme" Target="theme/theme1.xml"/></Relationships>
</file>

<file path=ppt/changesInfos/changesInfo1.xml><?xml version="1.0" encoding="utf-8"?>
<pc:chgInfo xmlns:a="http://schemas.openxmlformats.org/drawingml/2006/main" xmlns:r="http://schemas.openxmlformats.org/officeDocument/2006/relationships" xmlns:ac="http://schemas.microsoft.com/office/drawing/2013/main/command" xmlns:pc="http://schemas.microsoft.com/office/powerpoint/2013/main/command">
  <pc:docChgLst>
    <pc:chgData name="Orla Condon" userId="62ca7181-df71-4740-a21a-4649c658ad3a" providerId="ADAL" clId="{9CA04E6F-9B24-452A-BDA3-5D96B223031B}"/>
    <pc:docChg chg="undo custSel addSld delSld modSld modSection">
      <pc:chgData name="Orla Condon" userId="62ca7181-df71-4740-a21a-4649c658ad3a" providerId="ADAL" clId="{9CA04E6F-9B24-452A-BDA3-5D96B223031B}" dt="2026-05-18T11:19:01.897" v="451" actId="1076"/>
      <pc:docMkLst>
        <pc:docMk/>
      </pc:docMkLst>
      <pc:sldChg chg="addSp delSp modSp mod">
        <pc:chgData name="Orla Condon" userId="62ca7181-df71-4740-a21a-4649c658ad3a" providerId="ADAL" clId="{9CA04E6F-9B24-452A-BDA3-5D96B223031B}" dt="2026-05-18T10:57:44.418" v="206" actId="931"/>
        <pc:sldMkLst>
          <pc:docMk/>
          <pc:sldMk cId="0" sldId="256"/>
        </pc:sldMkLst>
        <pc:spChg chg="del">
          <ac:chgData name="Orla Condon" userId="62ca7181-df71-4740-a21a-4649c658ad3a" providerId="ADAL" clId="{9CA04E6F-9B24-452A-BDA3-5D96B223031B}" dt="2026-05-18T10:57:44.418" v="206" actId="931"/>
          <ac:spMkLst>
            <pc:docMk/>
            <pc:sldMk cId="0" sldId="256"/>
            <ac:spMk id="3" creationId="{2E0D84FC-8B15-29DD-6062-24244A9C1F3F}"/>
          </ac:spMkLst>
        </pc:spChg>
        <pc:picChg chg="add mod ord">
          <ac:chgData name="Orla Condon" userId="62ca7181-df71-4740-a21a-4649c658ad3a" providerId="ADAL" clId="{9CA04E6F-9B24-452A-BDA3-5D96B223031B}" dt="2026-05-18T10:57:44.418" v="206" actId="931"/>
          <ac:picMkLst>
            <pc:docMk/>
            <pc:sldMk cId="0" sldId="256"/>
            <ac:picMk id="5" creationId="{D7745654-E518-0474-77C2-13B0ADF1EFC9}"/>
          </ac:picMkLst>
        </pc:picChg>
      </pc:sldChg>
      <pc:sldChg chg="modSp mod">
        <pc:chgData name="Orla Condon" userId="62ca7181-df71-4740-a21a-4649c658ad3a" providerId="ADAL" clId="{9CA04E6F-9B24-452A-BDA3-5D96B223031B}" dt="2026-05-18T10:57:13.781" v="205" actId="11530"/>
        <pc:sldMkLst>
          <pc:docMk/>
          <pc:sldMk cId="3755525751" sldId="284"/>
        </pc:sldMkLst>
        <pc:spChg chg="mod">
          <ac:chgData name="Orla Condon" userId="62ca7181-df71-4740-a21a-4649c658ad3a" providerId="ADAL" clId="{9CA04E6F-9B24-452A-BDA3-5D96B223031B}" dt="2026-05-18T10:48:15.666" v="4"/>
          <ac:spMkLst>
            <pc:docMk/>
            <pc:sldMk cId="3755525751" sldId="284"/>
            <ac:spMk id="2" creationId="{08129EAA-6964-4451-81FA-75B8E5109663}"/>
          </ac:spMkLst>
        </pc:spChg>
        <pc:spChg chg="mod">
          <ac:chgData name="Orla Condon" userId="62ca7181-df71-4740-a21a-4649c658ad3a" providerId="ADAL" clId="{9CA04E6F-9B24-452A-BDA3-5D96B223031B}" dt="2026-05-18T10:57:06.598" v="203" actId="14100"/>
          <ac:spMkLst>
            <pc:docMk/>
            <pc:sldMk cId="3755525751" sldId="284"/>
            <ac:spMk id="3" creationId="{9FC2FB63-23DB-4B1F-90A8-0305E09FBD00}"/>
          </ac:spMkLst>
        </pc:spChg>
        <pc:picChg chg="mod">
          <ac:chgData name="Orla Condon" userId="62ca7181-df71-4740-a21a-4649c658ad3a" providerId="ADAL" clId="{9CA04E6F-9B24-452A-BDA3-5D96B223031B}" dt="2026-05-18T10:57:13.781" v="205" actId="11530"/>
          <ac:picMkLst>
            <pc:docMk/>
            <pc:sldMk cId="3755525751" sldId="284"/>
            <ac:picMk id="5" creationId="{846FBC45-2A0B-4D1E-97F6-F68746C9B3B9}"/>
          </ac:picMkLst>
        </pc:picChg>
      </pc:sldChg>
      <pc:sldChg chg="modSp mod">
        <pc:chgData name="Orla Condon" userId="62ca7181-df71-4740-a21a-4649c658ad3a" providerId="ADAL" clId="{9CA04E6F-9B24-452A-BDA3-5D96B223031B}" dt="2026-05-18T10:59:36.608" v="223" actId="14100"/>
        <pc:sldMkLst>
          <pc:docMk/>
          <pc:sldMk cId="71298186" sldId="285"/>
        </pc:sldMkLst>
        <pc:spChg chg="mod">
          <ac:chgData name="Orla Condon" userId="62ca7181-df71-4740-a21a-4649c658ad3a" providerId="ADAL" clId="{9CA04E6F-9B24-452A-BDA3-5D96B223031B}" dt="2026-05-18T10:48:17.872" v="8"/>
          <ac:spMkLst>
            <pc:docMk/>
            <pc:sldMk cId="71298186" sldId="285"/>
            <ac:spMk id="2" creationId="{00000000-0000-0000-0000-000000000000}"/>
          </ac:spMkLst>
        </pc:spChg>
        <pc:spChg chg="mod">
          <ac:chgData name="Orla Condon" userId="62ca7181-df71-4740-a21a-4649c658ad3a" providerId="ADAL" clId="{9CA04E6F-9B24-452A-BDA3-5D96B223031B}" dt="2026-05-18T10:59:13.184" v="218" actId="12788"/>
          <ac:spMkLst>
            <pc:docMk/>
            <pc:sldMk cId="71298186" sldId="285"/>
            <ac:spMk id="3" creationId="{AAD8A429-D8C1-423A-97D3-E260A8234450}"/>
          </ac:spMkLst>
        </pc:spChg>
        <pc:spChg chg="mod">
          <ac:chgData name="Orla Condon" userId="62ca7181-df71-4740-a21a-4649c658ad3a" providerId="ADAL" clId="{9CA04E6F-9B24-452A-BDA3-5D96B223031B}" dt="2026-05-18T10:55:13.372" v="108"/>
          <ac:spMkLst>
            <pc:docMk/>
            <pc:sldMk cId="71298186" sldId="285"/>
            <ac:spMk id="13" creationId="{F3A5E8AB-F4F1-438A-8629-D8961A3EB666}"/>
          </ac:spMkLst>
        </pc:spChg>
        <pc:spChg chg="mod">
          <ac:chgData name="Orla Condon" userId="62ca7181-df71-4740-a21a-4649c658ad3a" providerId="ADAL" clId="{9CA04E6F-9B24-452A-BDA3-5D96B223031B}" dt="2026-05-18T10:59:16.408" v="219" actId="12788"/>
          <ac:spMkLst>
            <pc:docMk/>
            <pc:sldMk cId="71298186" sldId="285"/>
            <ac:spMk id="14" creationId="{2A73A04B-7AEF-43E2-82FD-C6514BD54D83}"/>
          </ac:spMkLst>
        </pc:spChg>
        <pc:spChg chg="mod">
          <ac:chgData name="Orla Condon" userId="62ca7181-df71-4740-a21a-4649c658ad3a" providerId="ADAL" clId="{9CA04E6F-9B24-452A-BDA3-5D96B223031B}" dt="2026-05-18T10:59:19.858" v="220" actId="12788"/>
          <ac:spMkLst>
            <pc:docMk/>
            <pc:sldMk cId="71298186" sldId="285"/>
            <ac:spMk id="15" creationId="{B319449A-0344-4B5A-8611-49F22AB396C4}"/>
          </ac:spMkLst>
        </pc:spChg>
        <pc:spChg chg="mod">
          <ac:chgData name="Orla Condon" userId="62ca7181-df71-4740-a21a-4649c658ad3a" providerId="ADAL" clId="{9CA04E6F-9B24-452A-BDA3-5D96B223031B}" dt="2026-05-18T10:59:36.608" v="223" actId="14100"/>
          <ac:spMkLst>
            <pc:docMk/>
            <pc:sldMk cId="71298186" sldId="285"/>
            <ac:spMk id="16" creationId="{ECCC6556-EA46-46A8-9938-3661182AAC11}"/>
          </ac:spMkLst>
        </pc:spChg>
        <pc:spChg chg="mod">
          <ac:chgData name="Orla Condon" userId="62ca7181-df71-4740-a21a-4649c658ad3a" providerId="ADAL" clId="{9CA04E6F-9B24-452A-BDA3-5D96B223031B}" dt="2026-05-18T10:59:28.957" v="222" actId="12788"/>
          <ac:spMkLst>
            <pc:docMk/>
            <pc:sldMk cId="71298186" sldId="285"/>
            <ac:spMk id="17" creationId="{FDF8C982-1F80-4F82-AB55-EFFF3235B608}"/>
          </ac:spMkLst>
        </pc:spChg>
        <pc:spChg chg="mod">
          <ac:chgData name="Orla Condon" userId="62ca7181-df71-4740-a21a-4649c658ad3a" providerId="ADAL" clId="{9CA04E6F-9B24-452A-BDA3-5D96B223031B}" dt="2026-05-18T10:59:13.184" v="218" actId="12788"/>
          <ac:spMkLst>
            <pc:docMk/>
            <pc:sldMk cId="71298186" sldId="285"/>
            <ac:spMk id="19" creationId="{A4ACB582-0A5D-4C76-8FA6-B905BE6604A6}"/>
          </ac:spMkLst>
        </pc:spChg>
        <pc:spChg chg="mod">
          <ac:chgData name="Orla Condon" userId="62ca7181-df71-4740-a21a-4649c658ad3a" providerId="ADAL" clId="{9CA04E6F-9B24-452A-BDA3-5D96B223031B}" dt="2026-05-18T10:59:16.408" v="219" actId="12788"/>
          <ac:spMkLst>
            <pc:docMk/>
            <pc:sldMk cId="71298186" sldId="285"/>
            <ac:spMk id="20" creationId="{0EC3A03D-3CB4-4235-8AA5-12E973134B89}"/>
          </ac:spMkLst>
        </pc:spChg>
        <pc:spChg chg="mod">
          <ac:chgData name="Orla Condon" userId="62ca7181-df71-4740-a21a-4649c658ad3a" providerId="ADAL" clId="{9CA04E6F-9B24-452A-BDA3-5D96B223031B}" dt="2026-05-18T10:59:19.858" v="220" actId="12788"/>
          <ac:spMkLst>
            <pc:docMk/>
            <pc:sldMk cId="71298186" sldId="285"/>
            <ac:spMk id="21" creationId="{18860404-CA4D-4DB6-AC6B-5ABCF1CD5256}"/>
          </ac:spMkLst>
        </pc:spChg>
        <pc:spChg chg="mod">
          <ac:chgData name="Orla Condon" userId="62ca7181-df71-4740-a21a-4649c658ad3a" providerId="ADAL" clId="{9CA04E6F-9B24-452A-BDA3-5D96B223031B}" dt="2026-05-18T10:59:22.975" v="221" actId="12788"/>
          <ac:spMkLst>
            <pc:docMk/>
            <pc:sldMk cId="71298186" sldId="285"/>
            <ac:spMk id="22" creationId="{E1EB66F6-A094-49DC-9B4D-1391C69FF57E}"/>
          </ac:spMkLst>
        </pc:spChg>
        <pc:spChg chg="mod">
          <ac:chgData name="Orla Condon" userId="62ca7181-df71-4740-a21a-4649c658ad3a" providerId="ADAL" clId="{9CA04E6F-9B24-452A-BDA3-5D96B223031B}" dt="2026-05-18T10:59:28.957" v="222" actId="12788"/>
          <ac:spMkLst>
            <pc:docMk/>
            <pc:sldMk cId="71298186" sldId="285"/>
            <ac:spMk id="23" creationId="{54B20423-B938-4037-A802-EBE594439A66}"/>
          </ac:spMkLst>
        </pc:spChg>
        <pc:picChg chg="mod">
          <ac:chgData name="Orla Condon" userId="62ca7181-df71-4740-a21a-4649c658ad3a" providerId="ADAL" clId="{9CA04E6F-9B24-452A-BDA3-5D96B223031B}" dt="2026-05-18T10:58:46.828" v="213" actId="14100"/>
          <ac:picMkLst>
            <pc:docMk/>
            <pc:sldMk cId="71298186" sldId="285"/>
            <ac:picMk id="5" creationId="{2D6CD4E0-76C3-47B2-8EC8-7F210F5ED170}"/>
          </ac:picMkLst>
        </pc:picChg>
        <pc:picChg chg="mod">
          <ac:chgData name="Orla Condon" userId="62ca7181-df71-4740-a21a-4649c658ad3a" providerId="ADAL" clId="{9CA04E6F-9B24-452A-BDA3-5D96B223031B}" dt="2026-05-18T10:58:46.828" v="213" actId="14100"/>
          <ac:picMkLst>
            <pc:docMk/>
            <pc:sldMk cId="71298186" sldId="285"/>
            <ac:picMk id="7" creationId="{489C6E74-6444-4D83-8E97-DE9B4A87A4F1}"/>
          </ac:picMkLst>
        </pc:picChg>
        <pc:picChg chg="mod">
          <ac:chgData name="Orla Condon" userId="62ca7181-df71-4740-a21a-4649c658ad3a" providerId="ADAL" clId="{9CA04E6F-9B24-452A-BDA3-5D96B223031B}" dt="2026-05-18T10:58:50.216" v="214" actId="14100"/>
          <ac:picMkLst>
            <pc:docMk/>
            <pc:sldMk cId="71298186" sldId="285"/>
            <ac:picMk id="9" creationId="{254B4ED6-617A-46EF-8C3A-B2E04C22DC6F}"/>
          </ac:picMkLst>
        </pc:picChg>
        <pc:picChg chg="mod">
          <ac:chgData name="Orla Condon" userId="62ca7181-df71-4740-a21a-4649c658ad3a" providerId="ADAL" clId="{9CA04E6F-9B24-452A-BDA3-5D96B223031B}" dt="2026-05-18T10:58:46.828" v="213" actId="14100"/>
          <ac:picMkLst>
            <pc:docMk/>
            <pc:sldMk cId="71298186" sldId="285"/>
            <ac:picMk id="11" creationId="{865395E1-0ED7-4638-84DA-86BD933A546D}"/>
          </ac:picMkLst>
        </pc:picChg>
        <pc:picChg chg="mod">
          <ac:chgData name="Orla Condon" userId="62ca7181-df71-4740-a21a-4649c658ad3a" providerId="ADAL" clId="{9CA04E6F-9B24-452A-BDA3-5D96B223031B}" dt="2026-05-18T10:58:46.828" v="213" actId="14100"/>
          <ac:picMkLst>
            <pc:docMk/>
            <pc:sldMk cId="71298186" sldId="285"/>
            <ac:picMk id="18" creationId="{E027C1A7-390A-4C01-B7FE-42D1B8E0B971}"/>
          </ac:picMkLst>
        </pc:picChg>
      </pc:sldChg>
      <pc:sldChg chg="modSp mod">
        <pc:chgData name="Orla Condon" userId="62ca7181-df71-4740-a21a-4649c658ad3a" providerId="ADAL" clId="{9CA04E6F-9B24-452A-BDA3-5D96B223031B}" dt="2026-05-18T11:07:14.103" v="240" actId="1076"/>
        <pc:sldMkLst>
          <pc:docMk/>
          <pc:sldMk cId="212976150" sldId="286"/>
        </pc:sldMkLst>
        <pc:spChg chg="mod">
          <ac:chgData name="Orla Condon" userId="62ca7181-df71-4740-a21a-4649c658ad3a" providerId="ADAL" clId="{9CA04E6F-9B24-452A-BDA3-5D96B223031B}" dt="2026-05-18T10:48:21.014" v="12"/>
          <ac:spMkLst>
            <pc:docMk/>
            <pc:sldMk cId="212976150" sldId="286"/>
            <ac:spMk id="2" creationId="{00000000-0000-0000-0000-000000000000}"/>
          </ac:spMkLst>
        </pc:spChg>
        <pc:spChg chg="mod">
          <ac:chgData name="Orla Condon" userId="62ca7181-df71-4740-a21a-4649c658ad3a" providerId="ADAL" clId="{9CA04E6F-9B24-452A-BDA3-5D96B223031B}" dt="2026-05-18T10:55:35.479" v="112"/>
          <ac:spMkLst>
            <pc:docMk/>
            <pc:sldMk cId="212976150" sldId="286"/>
            <ac:spMk id="13" creationId="{F3A5E8AB-F4F1-438A-8629-D8961A3EB666}"/>
          </ac:spMkLst>
        </pc:spChg>
        <pc:picChg chg="mod">
          <ac:chgData name="Orla Condon" userId="62ca7181-df71-4740-a21a-4649c658ad3a" providerId="ADAL" clId="{9CA04E6F-9B24-452A-BDA3-5D96B223031B}" dt="2026-05-18T11:07:14.103" v="240" actId="1076"/>
          <ac:picMkLst>
            <pc:docMk/>
            <pc:sldMk cId="212976150" sldId="286"/>
            <ac:picMk id="4" creationId="{C0438AD8-8E6D-4E3D-8336-8593853E40C0}"/>
          </ac:picMkLst>
        </pc:picChg>
        <pc:picChg chg="mod">
          <ac:chgData name="Orla Condon" userId="62ca7181-df71-4740-a21a-4649c658ad3a" providerId="ADAL" clId="{9CA04E6F-9B24-452A-BDA3-5D96B223031B}" dt="2026-05-18T11:07:00.586" v="235" actId="1076"/>
          <ac:picMkLst>
            <pc:docMk/>
            <pc:sldMk cId="212976150" sldId="286"/>
            <ac:picMk id="6" creationId="{B54A89F9-3292-4D82-8AA1-C6A92B5922E7}"/>
          </ac:picMkLst>
        </pc:picChg>
        <pc:picChg chg="mod">
          <ac:chgData name="Orla Condon" userId="62ca7181-df71-4740-a21a-4649c658ad3a" providerId="ADAL" clId="{9CA04E6F-9B24-452A-BDA3-5D96B223031B}" dt="2026-05-18T11:07:01.881" v="236" actId="1076"/>
          <ac:picMkLst>
            <pc:docMk/>
            <pc:sldMk cId="212976150" sldId="286"/>
            <ac:picMk id="8" creationId="{9CFE9437-081E-48D0-A1B3-CF3C3651B273}"/>
          </ac:picMkLst>
        </pc:picChg>
        <pc:picChg chg="mod">
          <ac:chgData name="Orla Condon" userId="62ca7181-df71-4740-a21a-4649c658ad3a" providerId="ADAL" clId="{9CA04E6F-9B24-452A-BDA3-5D96B223031B}" dt="2026-05-18T11:07:09.809" v="239" actId="1076"/>
          <ac:picMkLst>
            <pc:docMk/>
            <pc:sldMk cId="212976150" sldId="286"/>
            <ac:picMk id="10" creationId="{779F6D0F-761F-4DE5-AB2B-43E3BCF0ECD4}"/>
          </ac:picMkLst>
        </pc:picChg>
        <pc:picChg chg="mod">
          <ac:chgData name="Orla Condon" userId="62ca7181-df71-4740-a21a-4649c658ad3a" providerId="ADAL" clId="{9CA04E6F-9B24-452A-BDA3-5D96B223031B}" dt="2026-05-18T11:07:05.736" v="238" actId="1076"/>
          <ac:picMkLst>
            <pc:docMk/>
            <pc:sldMk cId="212976150" sldId="286"/>
            <ac:picMk id="12" creationId="{68495B9C-7273-4931-AE62-194D18D9FC2A}"/>
          </ac:picMkLst>
        </pc:picChg>
        <pc:picChg chg="mod">
          <ac:chgData name="Orla Condon" userId="62ca7181-df71-4740-a21a-4649c658ad3a" providerId="ADAL" clId="{9CA04E6F-9B24-452A-BDA3-5D96B223031B}" dt="2026-05-18T11:07:03.475" v="237" actId="1076"/>
          <ac:picMkLst>
            <pc:docMk/>
            <pc:sldMk cId="212976150" sldId="286"/>
            <ac:picMk id="15" creationId="{63D26522-C817-406C-B333-0966B93E1A96}"/>
          </ac:picMkLst>
        </pc:picChg>
        <pc:picChg chg="mod">
          <ac:chgData name="Orla Condon" userId="62ca7181-df71-4740-a21a-4649c658ad3a" providerId="ADAL" clId="{9CA04E6F-9B24-452A-BDA3-5D96B223031B}" dt="2026-05-18T11:06:57.532" v="233" actId="1076"/>
          <ac:picMkLst>
            <pc:docMk/>
            <pc:sldMk cId="212976150" sldId="286"/>
            <ac:picMk id="17" creationId="{713E3F97-CF10-4DA5-8C4B-EB94CA44BDFB}"/>
          </ac:picMkLst>
        </pc:picChg>
        <pc:picChg chg="mod">
          <ac:chgData name="Orla Condon" userId="62ca7181-df71-4740-a21a-4649c658ad3a" providerId="ADAL" clId="{9CA04E6F-9B24-452A-BDA3-5D96B223031B}" dt="2026-05-18T11:06:55.879" v="232" actId="1076"/>
          <ac:picMkLst>
            <pc:docMk/>
            <pc:sldMk cId="212976150" sldId="286"/>
            <ac:picMk id="19" creationId="{97322B6D-A92F-4CD2-AA79-0F73753F076B}"/>
          </ac:picMkLst>
        </pc:picChg>
      </pc:sldChg>
      <pc:sldChg chg="modSp mod">
        <pc:chgData name="Orla Condon" userId="62ca7181-df71-4740-a21a-4649c658ad3a" providerId="ADAL" clId="{9CA04E6F-9B24-452A-BDA3-5D96B223031B}" dt="2026-05-18T11:07:25.697" v="243" actId="11530"/>
        <pc:sldMkLst>
          <pc:docMk/>
          <pc:sldMk cId="4273904976" sldId="287"/>
        </pc:sldMkLst>
        <pc:spChg chg="mod">
          <ac:chgData name="Orla Condon" userId="62ca7181-df71-4740-a21a-4649c658ad3a" providerId="ADAL" clId="{9CA04E6F-9B24-452A-BDA3-5D96B223031B}" dt="2026-05-18T10:48:23.579" v="16"/>
          <ac:spMkLst>
            <pc:docMk/>
            <pc:sldMk cId="4273904976" sldId="287"/>
            <ac:spMk id="2" creationId="{00000000-0000-0000-0000-000000000000}"/>
          </ac:spMkLst>
        </pc:spChg>
        <pc:spChg chg="mod">
          <ac:chgData name="Orla Condon" userId="62ca7181-df71-4740-a21a-4649c658ad3a" providerId="ADAL" clId="{9CA04E6F-9B24-452A-BDA3-5D96B223031B}" dt="2026-05-18T10:55:38.958" v="116"/>
          <ac:spMkLst>
            <pc:docMk/>
            <pc:sldMk cId="4273904976" sldId="287"/>
            <ac:spMk id="13" creationId="{F3A5E8AB-F4F1-438A-8629-D8961A3EB666}"/>
          </ac:spMkLst>
        </pc:spChg>
        <pc:picChg chg="mod">
          <ac:chgData name="Orla Condon" userId="62ca7181-df71-4740-a21a-4649c658ad3a" providerId="ADAL" clId="{9CA04E6F-9B24-452A-BDA3-5D96B223031B}" dt="2026-05-18T11:07:25.697" v="243" actId="11530"/>
          <ac:picMkLst>
            <pc:docMk/>
            <pc:sldMk cId="4273904976" sldId="287"/>
            <ac:picMk id="4" creationId="{CBAD4AD4-803F-465A-9D61-A6C64ED11C5B}"/>
          </ac:picMkLst>
        </pc:picChg>
        <pc:picChg chg="mod">
          <ac:chgData name="Orla Condon" userId="62ca7181-df71-4740-a21a-4649c658ad3a" providerId="ADAL" clId="{9CA04E6F-9B24-452A-BDA3-5D96B223031B}" dt="2026-05-18T11:07:25.697" v="243" actId="11530"/>
          <ac:picMkLst>
            <pc:docMk/>
            <pc:sldMk cId="4273904976" sldId="287"/>
            <ac:picMk id="6" creationId="{D736C939-6B21-439A-8A58-2214B34FD0F7}"/>
          </ac:picMkLst>
        </pc:picChg>
        <pc:picChg chg="mod">
          <ac:chgData name="Orla Condon" userId="62ca7181-df71-4740-a21a-4649c658ad3a" providerId="ADAL" clId="{9CA04E6F-9B24-452A-BDA3-5D96B223031B}" dt="2026-05-18T11:07:25.697" v="243" actId="11530"/>
          <ac:picMkLst>
            <pc:docMk/>
            <pc:sldMk cId="4273904976" sldId="287"/>
            <ac:picMk id="8" creationId="{185DB4AB-02C5-45E0-BCE6-96DB1FFA62A1}"/>
          </ac:picMkLst>
        </pc:picChg>
      </pc:sldChg>
      <pc:sldChg chg="modSp mod">
        <pc:chgData name="Orla Condon" userId="62ca7181-df71-4740-a21a-4649c658ad3a" providerId="ADAL" clId="{9CA04E6F-9B24-452A-BDA3-5D96B223031B}" dt="2026-05-18T11:07:39.598" v="248" actId="14100"/>
        <pc:sldMkLst>
          <pc:docMk/>
          <pc:sldMk cId="1706268468" sldId="288"/>
        </pc:sldMkLst>
        <pc:spChg chg="mod">
          <ac:chgData name="Orla Condon" userId="62ca7181-df71-4740-a21a-4649c658ad3a" providerId="ADAL" clId="{9CA04E6F-9B24-452A-BDA3-5D96B223031B}" dt="2026-05-18T10:48:25.828" v="20"/>
          <ac:spMkLst>
            <pc:docMk/>
            <pc:sldMk cId="1706268468" sldId="288"/>
            <ac:spMk id="2" creationId="{00000000-0000-0000-0000-000000000000}"/>
          </ac:spMkLst>
        </pc:spChg>
        <pc:spChg chg="mod">
          <ac:chgData name="Orla Condon" userId="62ca7181-df71-4740-a21a-4649c658ad3a" providerId="ADAL" clId="{9CA04E6F-9B24-452A-BDA3-5D96B223031B}" dt="2026-05-18T10:55:41.895" v="120"/>
          <ac:spMkLst>
            <pc:docMk/>
            <pc:sldMk cId="1706268468" sldId="288"/>
            <ac:spMk id="13" creationId="{F3A5E8AB-F4F1-438A-8629-D8961A3EB666}"/>
          </ac:spMkLst>
        </pc:spChg>
        <pc:picChg chg="mod">
          <ac:chgData name="Orla Condon" userId="62ca7181-df71-4740-a21a-4649c658ad3a" providerId="ADAL" clId="{9CA04E6F-9B24-452A-BDA3-5D96B223031B}" dt="2026-05-18T11:07:36.397" v="247" actId="14100"/>
          <ac:picMkLst>
            <pc:docMk/>
            <pc:sldMk cId="1706268468" sldId="288"/>
            <ac:picMk id="4" creationId="{DB7FF9C7-FD5F-43AC-97D1-6F71C183FB02}"/>
          </ac:picMkLst>
        </pc:picChg>
        <pc:picChg chg="mod">
          <ac:chgData name="Orla Condon" userId="62ca7181-df71-4740-a21a-4649c658ad3a" providerId="ADAL" clId="{9CA04E6F-9B24-452A-BDA3-5D96B223031B}" dt="2026-05-18T11:07:39.598" v="248" actId="14100"/>
          <ac:picMkLst>
            <pc:docMk/>
            <pc:sldMk cId="1706268468" sldId="288"/>
            <ac:picMk id="6" creationId="{33500BA1-3201-4C32-82EA-66F0F64CDB15}"/>
          </ac:picMkLst>
        </pc:picChg>
        <pc:picChg chg="mod">
          <ac:chgData name="Orla Condon" userId="62ca7181-df71-4740-a21a-4649c658ad3a" providerId="ADAL" clId="{9CA04E6F-9B24-452A-BDA3-5D96B223031B}" dt="2026-05-18T11:07:31.486" v="244" actId="1076"/>
          <ac:picMkLst>
            <pc:docMk/>
            <pc:sldMk cId="1706268468" sldId="288"/>
            <ac:picMk id="8" creationId="{CE787A77-FB21-440C-9C74-4372ECF50681}"/>
          </ac:picMkLst>
        </pc:picChg>
      </pc:sldChg>
      <pc:sldChg chg="modSp mod">
        <pc:chgData name="Orla Condon" userId="62ca7181-df71-4740-a21a-4649c658ad3a" providerId="ADAL" clId="{9CA04E6F-9B24-452A-BDA3-5D96B223031B}" dt="2026-05-18T11:08:10.012" v="255" actId="1076"/>
        <pc:sldMkLst>
          <pc:docMk/>
          <pc:sldMk cId="162750141" sldId="289"/>
        </pc:sldMkLst>
        <pc:spChg chg="mod">
          <ac:chgData name="Orla Condon" userId="62ca7181-df71-4740-a21a-4649c658ad3a" providerId="ADAL" clId="{9CA04E6F-9B24-452A-BDA3-5D96B223031B}" dt="2026-05-18T10:48:28.377" v="24"/>
          <ac:spMkLst>
            <pc:docMk/>
            <pc:sldMk cId="162750141" sldId="289"/>
            <ac:spMk id="2" creationId="{00000000-0000-0000-0000-000000000000}"/>
          </ac:spMkLst>
        </pc:spChg>
        <pc:spChg chg="mod">
          <ac:chgData name="Orla Condon" userId="62ca7181-df71-4740-a21a-4649c658ad3a" providerId="ADAL" clId="{9CA04E6F-9B24-452A-BDA3-5D96B223031B}" dt="2026-05-18T10:55:44.819" v="124"/>
          <ac:spMkLst>
            <pc:docMk/>
            <pc:sldMk cId="162750141" sldId="289"/>
            <ac:spMk id="13" creationId="{F3A5E8AB-F4F1-438A-8629-D8961A3EB666}"/>
          </ac:spMkLst>
        </pc:spChg>
        <pc:picChg chg="mod">
          <ac:chgData name="Orla Condon" userId="62ca7181-df71-4740-a21a-4649c658ad3a" providerId="ADAL" clId="{9CA04E6F-9B24-452A-BDA3-5D96B223031B}" dt="2026-05-18T11:08:03.649" v="253" actId="11530"/>
          <ac:picMkLst>
            <pc:docMk/>
            <pc:sldMk cId="162750141" sldId="289"/>
            <ac:picMk id="6" creationId="{90697DC7-462D-4942-B048-759D7BBC29C0}"/>
          </ac:picMkLst>
        </pc:picChg>
        <pc:picChg chg="mod">
          <ac:chgData name="Orla Condon" userId="62ca7181-df71-4740-a21a-4649c658ad3a" providerId="ADAL" clId="{9CA04E6F-9B24-452A-BDA3-5D96B223031B}" dt="2026-05-18T11:08:03.649" v="253" actId="11530"/>
          <ac:picMkLst>
            <pc:docMk/>
            <pc:sldMk cId="162750141" sldId="289"/>
            <ac:picMk id="8" creationId="{13EBBC50-B6EB-4BB5-9CC3-4C0C85AFF9F0}"/>
          </ac:picMkLst>
        </pc:picChg>
        <pc:picChg chg="mod">
          <ac:chgData name="Orla Condon" userId="62ca7181-df71-4740-a21a-4649c658ad3a" providerId="ADAL" clId="{9CA04E6F-9B24-452A-BDA3-5D96B223031B}" dt="2026-05-18T11:08:10.012" v="255" actId="1076"/>
          <ac:picMkLst>
            <pc:docMk/>
            <pc:sldMk cId="162750141" sldId="289"/>
            <ac:picMk id="10" creationId="{E7A99FF8-C3CA-4932-9FF5-E0C61BE39027}"/>
          </ac:picMkLst>
        </pc:picChg>
        <pc:picChg chg="mod">
          <ac:chgData name="Orla Condon" userId="62ca7181-df71-4740-a21a-4649c658ad3a" providerId="ADAL" clId="{9CA04E6F-9B24-452A-BDA3-5D96B223031B}" dt="2026-05-18T11:08:06.969" v="254" actId="1076"/>
          <ac:picMkLst>
            <pc:docMk/>
            <pc:sldMk cId="162750141" sldId="289"/>
            <ac:picMk id="12" creationId="{F8A3637A-F468-4C80-B19C-030E58D5AFE0}"/>
          </ac:picMkLst>
        </pc:picChg>
      </pc:sldChg>
      <pc:sldChg chg="modSp mod">
        <pc:chgData name="Orla Condon" userId="62ca7181-df71-4740-a21a-4649c658ad3a" providerId="ADAL" clId="{9CA04E6F-9B24-452A-BDA3-5D96B223031B}" dt="2026-05-18T11:08:49.875" v="263" actId="1076"/>
        <pc:sldMkLst>
          <pc:docMk/>
          <pc:sldMk cId="1158069630" sldId="290"/>
        </pc:sldMkLst>
        <pc:spChg chg="mod">
          <ac:chgData name="Orla Condon" userId="62ca7181-df71-4740-a21a-4649c658ad3a" providerId="ADAL" clId="{9CA04E6F-9B24-452A-BDA3-5D96B223031B}" dt="2026-05-18T10:48:30.913" v="28"/>
          <ac:spMkLst>
            <pc:docMk/>
            <pc:sldMk cId="1158069630" sldId="290"/>
            <ac:spMk id="2" creationId="{00000000-0000-0000-0000-000000000000}"/>
          </ac:spMkLst>
        </pc:spChg>
        <pc:spChg chg="mod">
          <ac:chgData name="Orla Condon" userId="62ca7181-df71-4740-a21a-4649c658ad3a" providerId="ADAL" clId="{9CA04E6F-9B24-452A-BDA3-5D96B223031B}" dt="2026-05-18T10:55:48.167" v="128"/>
          <ac:spMkLst>
            <pc:docMk/>
            <pc:sldMk cId="1158069630" sldId="290"/>
            <ac:spMk id="13" creationId="{F3A5E8AB-F4F1-438A-8629-D8961A3EB666}"/>
          </ac:spMkLst>
        </pc:spChg>
        <pc:picChg chg="mod">
          <ac:chgData name="Orla Condon" userId="62ca7181-df71-4740-a21a-4649c658ad3a" providerId="ADAL" clId="{9CA04E6F-9B24-452A-BDA3-5D96B223031B}" dt="2026-05-18T11:08:47.686" v="262" actId="11530"/>
          <ac:picMkLst>
            <pc:docMk/>
            <pc:sldMk cId="1158069630" sldId="290"/>
            <ac:picMk id="4" creationId="{E30E6877-6C81-4AAF-99F7-567D093642D9}"/>
          </ac:picMkLst>
        </pc:picChg>
        <pc:picChg chg="mod modCrop">
          <ac:chgData name="Orla Condon" userId="62ca7181-df71-4740-a21a-4649c658ad3a" providerId="ADAL" clId="{9CA04E6F-9B24-452A-BDA3-5D96B223031B}" dt="2026-05-18T11:08:47.686" v="262" actId="11530"/>
          <ac:picMkLst>
            <pc:docMk/>
            <pc:sldMk cId="1158069630" sldId="290"/>
            <ac:picMk id="6" creationId="{97AE2681-1FC3-4256-BE79-94870B07ABAD}"/>
          </ac:picMkLst>
        </pc:picChg>
        <pc:picChg chg="mod">
          <ac:chgData name="Orla Condon" userId="62ca7181-df71-4740-a21a-4649c658ad3a" providerId="ADAL" clId="{9CA04E6F-9B24-452A-BDA3-5D96B223031B}" dt="2026-05-18T11:08:47.686" v="262" actId="11530"/>
          <ac:picMkLst>
            <pc:docMk/>
            <pc:sldMk cId="1158069630" sldId="290"/>
            <ac:picMk id="8" creationId="{72EFCB27-7823-476A-9415-0E14FEE17DDD}"/>
          </ac:picMkLst>
        </pc:picChg>
        <pc:picChg chg="mod">
          <ac:chgData name="Orla Condon" userId="62ca7181-df71-4740-a21a-4649c658ad3a" providerId="ADAL" clId="{9CA04E6F-9B24-452A-BDA3-5D96B223031B}" dt="2026-05-18T11:08:49.875" v="263" actId="1076"/>
          <ac:picMkLst>
            <pc:docMk/>
            <pc:sldMk cId="1158069630" sldId="290"/>
            <ac:picMk id="10" creationId="{9EA78098-3770-42C7-87F0-8D6350878F7E}"/>
          </ac:picMkLst>
        </pc:picChg>
      </pc:sldChg>
      <pc:sldChg chg="modSp mod">
        <pc:chgData name="Orla Condon" userId="62ca7181-df71-4740-a21a-4649c658ad3a" providerId="ADAL" clId="{9CA04E6F-9B24-452A-BDA3-5D96B223031B}" dt="2026-05-18T11:08:55.530" v="264" actId="1076"/>
        <pc:sldMkLst>
          <pc:docMk/>
          <pc:sldMk cId="1032632518" sldId="291"/>
        </pc:sldMkLst>
        <pc:spChg chg="mod">
          <ac:chgData name="Orla Condon" userId="62ca7181-df71-4740-a21a-4649c658ad3a" providerId="ADAL" clId="{9CA04E6F-9B24-452A-BDA3-5D96B223031B}" dt="2026-05-18T10:48:33.588" v="32"/>
          <ac:spMkLst>
            <pc:docMk/>
            <pc:sldMk cId="1032632518" sldId="291"/>
            <ac:spMk id="2" creationId="{00000000-0000-0000-0000-000000000000}"/>
          </ac:spMkLst>
        </pc:spChg>
        <pc:spChg chg="mod">
          <ac:chgData name="Orla Condon" userId="62ca7181-df71-4740-a21a-4649c658ad3a" providerId="ADAL" clId="{9CA04E6F-9B24-452A-BDA3-5D96B223031B}" dt="2026-05-18T10:55:50.652" v="132"/>
          <ac:spMkLst>
            <pc:docMk/>
            <pc:sldMk cId="1032632518" sldId="291"/>
            <ac:spMk id="13" creationId="{F3A5E8AB-F4F1-438A-8629-D8961A3EB666}"/>
          </ac:spMkLst>
        </pc:spChg>
        <pc:picChg chg="mod">
          <ac:chgData name="Orla Condon" userId="62ca7181-df71-4740-a21a-4649c658ad3a" providerId="ADAL" clId="{9CA04E6F-9B24-452A-BDA3-5D96B223031B}" dt="2026-05-18T11:08:55.530" v="264" actId="1076"/>
          <ac:picMkLst>
            <pc:docMk/>
            <pc:sldMk cId="1032632518" sldId="291"/>
            <ac:picMk id="4" creationId="{21655656-3299-4B24-9308-5ADF09D75D2C}"/>
          </ac:picMkLst>
        </pc:picChg>
      </pc:sldChg>
      <pc:sldChg chg="modSp mod">
        <pc:chgData name="Orla Condon" userId="62ca7181-df71-4740-a21a-4649c658ad3a" providerId="ADAL" clId="{9CA04E6F-9B24-452A-BDA3-5D96B223031B}" dt="2026-05-18T11:09:08.368" v="268" actId="1076"/>
        <pc:sldMkLst>
          <pc:docMk/>
          <pc:sldMk cId="3215264303" sldId="292"/>
        </pc:sldMkLst>
        <pc:spChg chg="mod">
          <ac:chgData name="Orla Condon" userId="62ca7181-df71-4740-a21a-4649c658ad3a" providerId="ADAL" clId="{9CA04E6F-9B24-452A-BDA3-5D96B223031B}" dt="2026-05-18T10:48:36.010" v="36"/>
          <ac:spMkLst>
            <pc:docMk/>
            <pc:sldMk cId="3215264303" sldId="292"/>
            <ac:spMk id="2" creationId="{00000000-0000-0000-0000-000000000000}"/>
          </ac:spMkLst>
        </pc:spChg>
        <pc:spChg chg="mod">
          <ac:chgData name="Orla Condon" userId="62ca7181-df71-4740-a21a-4649c658ad3a" providerId="ADAL" clId="{9CA04E6F-9B24-452A-BDA3-5D96B223031B}" dt="2026-05-18T11:09:03.913" v="267" actId="20577"/>
          <ac:spMkLst>
            <pc:docMk/>
            <pc:sldMk cId="3215264303" sldId="292"/>
            <ac:spMk id="13" creationId="{F3A5E8AB-F4F1-438A-8629-D8961A3EB666}"/>
          </ac:spMkLst>
        </pc:spChg>
        <pc:picChg chg="mod">
          <ac:chgData name="Orla Condon" userId="62ca7181-df71-4740-a21a-4649c658ad3a" providerId="ADAL" clId="{9CA04E6F-9B24-452A-BDA3-5D96B223031B}" dt="2026-05-18T11:09:08.368" v="268" actId="1076"/>
          <ac:picMkLst>
            <pc:docMk/>
            <pc:sldMk cId="3215264303" sldId="292"/>
            <ac:picMk id="4" creationId="{24592C44-6351-4A8F-9C5C-205432C6B3BF}"/>
          </ac:picMkLst>
        </pc:picChg>
      </pc:sldChg>
      <pc:sldChg chg="modSp mod">
        <pc:chgData name="Orla Condon" userId="62ca7181-df71-4740-a21a-4649c658ad3a" providerId="ADAL" clId="{9CA04E6F-9B24-452A-BDA3-5D96B223031B}" dt="2026-05-18T11:09:58.352" v="276" actId="1076"/>
        <pc:sldMkLst>
          <pc:docMk/>
          <pc:sldMk cId="4112175746" sldId="293"/>
        </pc:sldMkLst>
        <pc:spChg chg="mod">
          <ac:chgData name="Orla Condon" userId="62ca7181-df71-4740-a21a-4649c658ad3a" providerId="ADAL" clId="{9CA04E6F-9B24-452A-BDA3-5D96B223031B}" dt="2026-05-18T11:09:39.613" v="273" actId="207"/>
          <ac:spMkLst>
            <pc:docMk/>
            <pc:sldMk cId="4112175746" sldId="293"/>
            <ac:spMk id="2" creationId="{00000000-0000-0000-0000-000000000000}"/>
          </ac:spMkLst>
        </pc:spChg>
        <pc:spChg chg="mod">
          <ac:chgData name="Orla Condon" userId="62ca7181-df71-4740-a21a-4649c658ad3a" providerId="ADAL" clId="{9CA04E6F-9B24-452A-BDA3-5D96B223031B}" dt="2026-05-18T11:09:13.538" v="269" actId="5793"/>
          <ac:spMkLst>
            <pc:docMk/>
            <pc:sldMk cId="4112175746" sldId="293"/>
            <ac:spMk id="7" creationId="{3AEDCD63-4769-4436-B7CF-F296594D6582}"/>
          </ac:spMkLst>
        </pc:spChg>
        <pc:picChg chg="mod">
          <ac:chgData name="Orla Condon" userId="62ca7181-df71-4740-a21a-4649c658ad3a" providerId="ADAL" clId="{9CA04E6F-9B24-452A-BDA3-5D96B223031B}" dt="2026-05-18T11:09:30.076" v="270" actId="1076"/>
          <ac:picMkLst>
            <pc:docMk/>
            <pc:sldMk cId="4112175746" sldId="293"/>
            <ac:picMk id="10" creationId="{8B0E8C9F-CAF7-4C4B-998A-8C2920AD4506}"/>
          </ac:picMkLst>
        </pc:picChg>
        <pc:picChg chg="mod">
          <ac:chgData name="Orla Condon" userId="62ca7181-df71-4740-a21a-4649c658ad3a" providerId="ADAL" clId="{9CA04E6F-9B24-452A-BDA3-5D96B223031B}" dt="2026-05-18T11:09:56.466" v="275" actId="1076"/>
          <ac:picMkLst>
            <pc:docMk/>
            <pc:sldMk cId="4112175746" sldId="293"/>
            <ac:picMk id="11" creationId="{816697ED-CE84-4B6A-A0FA-390631FAF54B}"/>
          </ac:picMkLst>
        </pc:picChg>
        <pc:picChg chg="mod">
          <ac:chgData name="Orla Condon" userId="62ca7181-df71-4740-a21a-4649c658ad3a" providerId="ADAL" clId="{9CA04E6F-9B24-452A-BDA3-5D96B223031B}" dt="2026-05-18T11:09:30.076" v="270" actId="1076"/>
          <ac:picMkLst>
            <pc:docMk/>
            <pc:sldMk cId="4112175746" sldId="293"/>
            <ac:picMk id="16" creationId="{305F7FA7-C199-476F-A8F7-08C704D44934}"/>
          </ac:picMkLst>
        </pc:picChg>
        <pc:picChg chg="mod">
          <ac:chgData name="Orla Condon" userId="62ca7181-df71-4740-a21a-4649c658ad3a" providerId="ADAL" clId="{9CA04E6F-9B24-452A-BDA3-5D96B223031B}" dt="2026-05-18T11:09:30.076" v="270" actId="1076"/>
          <ac:picMkLst>
            <pc:docMk/>
            <pc:sldMk cId="4112175746" sldId="293"/>
            <ac:picMk id="19" creationId="{B0A98102-B9D7-4839-80A9-A7D7432E774F}"/>
          </ac:picMkLst>
        </pc:picChg>
        <pc:picChg chg="mod">
          <ac:chgData name="Orla Condon" userId="62ca7181-df71-4740-a21a-4649c658ad3a" providerId="ADAL" clId="{9CA04E6F-9B24-452A-BDA3-5D96B223031B}" dt="2026-05-18T11:09:58.352" v="276" actId="1076"/>
          <ac:picMkLst>
            <pc:docMk/>
            <pc:sldMk cId="4112175746" sldId="293"/>
            <ac:picMk id="20" creationId="{512FC6C6-D7D7-4A10-8F49-385C610F820B}"/>
          </ac:picMkLst>
        </pc:picChg>
        <pc:picChg chg="mod">
          <ac:chgData name="Orla Condon" userId="62ca7181-df71-4740-a21a-4649c658ad3a" providerId="ADAL" clId="{9CA04E6F-9B24-452A-BDA3-5D96B223031B}" dt="2026-05-18T11:09:30.076" v="270" actId="1076"/>
          <ac:picMkLst>
            <pc:docMk/>
            <pc:sldMk cId="4112175746" sldId="293"/>
            <ac:picMk id="22" creationId="{6E83A91E-D279-4597-B533-B3717D2B3AE6}"/>
          </ac:picMkLst>
        </pc:picChg>
        <pc:picChg chg="mod">
          <ac:chgData name="Orla Condon" userId="62ca7181-df71-4740-a21a-4649c658ad3a" providerId="ADAL" clId="{9CA04E6F-9B24-452A-BDA3-5D96B223031B}" dt="2026-05-18T11:09:30.076" v="270" actId="1076"/>
          <ac:picMkLst>
            <pc:docMk/>
            <pc:sldMk cId="4112175746" sldId="293"/>
            <ac:picMk id="24" creationId="{FB5C68FB-CC56-48FC-8398-D340D4677169}"/>
          </ac:picMkLst>
        </pc:picChg>
        <pc:picChg chg="mod">
          <ac:chgData name="Orla Condon" userId="62ca7181-df71-4740-a21a-4649c658ad3a" providerId="ADAL" clId="{9CA04E6F-9B24-452A-BDA3-5D96B223031B}" dt="2026-05-18T11:09:30.076" v="270" actId="1076"/>
          <ac:picMkLst>
            <pc:docMk/>
            <pc:sldMk cId="4112175746" sldId="293"/>
            <ac:picMk id="25" creationId="{57863C47-1F07-4D79-BB47-CD61051D36F2}"/>
          </ac:picMkLst>
        </pc:picChg>
        <pc:picChg chg="mod">
          <ac:chgData name="Orla Condon" userId="62ca7181-df71-4740-a21a-4649c658ad3a" providerId="ADAL" clId="{9CA04E6F-9B24-452A-BDA3-5D96B223031B}" dt="2026-05-18T11:09:30.076" v="270" actId="1076"/>
          <ac:picMkLst>
            <pc:docMk/>
            <pc:sldMk cId="4112175746" sldId="293"/>
            <ac:picMk id="28" creationId="{A6D008ED-3AEC-4C4A-926F-B8F726C10EC0}"/>
          </ac:picMkLst>
        </pc:picChg>
        <pc:picChg chg="mod">
          <ac:chgData name="Orla Condon" userId="62ca7181-df71-4740-a21a-4649c658ad3a" providerId="ADAL" clId="{9CA04E6F-9B24-452A-BDA3-5D96B223031B}" dt="2026-05-18T11:09:30.076" v="270" actId="1076"/>
          <ac:picMkLst>
            <pc:docMk/>
            <pc:sldMk cId="4112175746" sldId="293"/>
            <ac:picMk id="31" creationId="{6F19BF80-2FE8-4DEB-9288-FAAEF794F907}"/>
          </ac:picMkLst>
        </pc:picChg>
        <pc:picChg chg="mod">
          <ac:chgData name="Orla Condon" userId="62ca7181-df71-4740-a21a-4649c658ad3a" providerId="ADAL" clId="{9CA04E6F-9B24-452A-BDA3-5D96B223031B}" dt="2026-05-18T11:09:36.047" v="272" actId="1076"/>
          <ac:picMkLst>
            <pc:docMk/>
            <pc:sldMk cId="4112175746" sldId="293"/>
            <ac:picMk id="33" creationId="{1F66288B-E1F5-4312-9F06-5279C568A333}"/>
          </ac:picMkLst>
        </pc:picChg>
      </pc:sldChg>
      <pc:sldChg chg="modSp mod">
        <pc:chgData name="Orla Condon" userId="62ca7181-df71-4740-a21a-4649c658ad3a" providerId="ADAL" clId="{9CA04E6F-9B24-452A-BDA3-5D96B223031B}" dt="2026-05-18T11:10:17.892" v="279" actId="1076"/>
        <pc:sldMkLst>
          <pc:docMk/>
          <pc:sldMk cId="4052455714" sldId="294"/>
        </pc:sldMkLst>
        <pc:spChg chg="mod">
          <ac:chgData name="Orla Condon" userId="62ca7181-df71-4740-a21a-4649c658ad3a" providerId="ADAL" clId="{9CA04E6F-9B24-452A-BDA3-5D96B223031B}" dt="2026-05-18T10:48:41.081" v="44"/>
          <ac:spMkLst>
            <pc:docMk/>
            <pc:sldMk cId="4052455714" sldId="294"/>
            <ac:spMk id="2" creationId="{B4CB5298-2DD7-42A6-AAB8-1533D36CE43E}"/>
          </ac:spMkLst>
        </pc:spChg>
        <pc:spChg chg="mod">
          <ac:chgData name="Orla Condon" userId="62ca7181-df71-4740-a21a-4649c658ad3a" providerId="ADAL" clId="{9CA04E6F-9B24-452A-BDA3-5D96B223031B}" dt="2026-05-18T11:10:03.895" v="277" actId="5793"/>
          <ac:spMkLst>
            <pc:docMk/>
            <pc:sldMk cId="4052455714" sldId="294"/>
            <ac:spMk id="4" creationId="{F15FA876-8CE6-4C19-904B-9E3F1B04EE2C}"/>
          </ac:spMkLst>
        </pc:spChg>
        <pc:picChg chg="mod">
          <ac:chgData name="Orla Condon" userId="62ca7181-df71-4740-a21a-4649c658ad3a" providerId="ADAL" clId="{9CA04E6F-9B24-452A-BDA3-5D96B223031B}" dt="2026-05-18T11:10:17.892" v="279" actId="1076"/>
          <ac:picMkLst>
            <pc:docMk/>
            <pc:sldMk cId="4052455714" sldId="294"/>
            <ac:picMk id="7" creationId="{00D2245A-9F28-4A5C-AE53-FF3835CB0152}"/>
          </ac:picMkLst>
        </pc:picChg>
        <pc:picChg chg="mod">
          <ac:chgData name="Orla Condon" userId="62ca7181-df71-4740-a21a-4649c658ad3a" providerId="ADAL" clId="{9CA04E6F-9B24-452A-BDA3-5D96B223031B}" dt="2026-05-18T11:10:17.892" v="279" actId="1076"/>
          <ac:picMkLst>
            <pc:docMk/>
            <pc:sldMk cId="4052455714" sldId="294"/>
            <ac:picMk id="8" creationId="{695F4D5C-A988-44DA-A186-8891DEFA5AB5}"/>
          </ac:picMkLst>
        </pc:picChg>
        <pc:picChg chg="mod">
          <ac:chgData name="Orla Condon" userId="62ca7181-df71-4740-a21a-4649c658ad3a" providerId="ADAL" clId="{9CA04E6F-9B24-452A-BDA3-5D96B223031B}" dt="2026-05-18T11:10:17.892" v="279" actId="1076"/>
          <ac:picMkLst>
            <pc:docMk/>
            <pc:sldMk cId="4052455714" sldId="294"/>
            <ac:picMk id="9" creationId="{80252040-F714-4B11-BB55-F3D10D307F41}"/>
          </ac:picMkLst>
        </pc:picChg>
        <pc:picChg chg="mod">
          <ac:chgData name="Orla Condon" userId="62ca7181-df71-4740-a21a-4649c658ad3a" providerId="ADAL" clId="{9CA04E6F-9B24-452A-BDA3-5D96B223031B}" dt="2026-05-18T11:10:17.892" v="279" actId="1076"/>
          <ac:picMkLst>
            <pc:docMk/>
            <pc:sldMk cId="4052455714" sldId="294"/>
            <ac:picMk id="10" creationId="{9C502EB9-B05B-46F0-BF3F-7DDFC4E6F453}"/>
          </ac:picMkLst>
        </pc:picChg>
        <pc:picChg chg="mod">
          <ac:chgData name="Orla Condon" userId="62ca7181-df71-4740-a21a-4649c658ad3a" providerId="ADAL" clId="{9CA04E6F-9B24-452A-BDA3-5D96B223031B}" dt="2026-05-18T11:10:17.892" v="279" actId="1076"/>
          <ac:picMkLst>
            <pc:docMk/>
            <pc:sldMk cId="4052455714" sldId="294"/>
            <ac:picMk id="11" creationId="{A1BBAAEE-C966-481E-9FD6-E590909CB937}"/>
          </ac:picMkLst>
        </pc:picChg>
        <pc:picChg chg="mod">
          <ac:chgData name="Orla Condon" userId="62ca7181-df71-4740-a21a-4649c658ad3a" providerId="ADAL" clId="{9CA04E6F-9B24-452A-BDA3-5D96B223031B}" dt="2026-05-18T11:10:17.892" v="279" actId="1076"/>
          <ac:picMkLst>
            <pc:docMk/>
            <pc:sldMk cId="4052455714" sldId="294"/>
            <ac:picMk id="12" creationId="{A09EB182-C659-4A30-90A8-56038BA86414}"/>
          </ac:picMkLst>
        </pc:picChg>
        <pc:picChg chg="mod">
          <ac:chgData name="Orla Condon" userId="62ca7181-df71-4740-a21a-4649c658ad3a" providerId="ADAL" clId="{9CA04E6F-9B24-452A-BDA3-5D96B223031B}" dt="2026-05-18T11:10:17.892" v="279" actId="1076"/>
          <ac:picMkLst>
            <pc:docMk/>
            <pc:sldMk cId="4052455714" sldId="294"/>
            <ac:picMk id="13" creationId="{7D3A289A-5041-4864-8061-D9805CE746B4}"/>
          </ac:picMkLst>
        </pc:picChg>
        <pc:picChg chg="mod">
          <ac:chgData name="Orla Condon" userId="62ca7181-df71-4740-a21a-4649c658ad3a" providerId="ADAL" clId="{9CA04E6F-9B24-452A-BDA3-5D96B223031B}" dt="2026-05-18T11:10:17.892" v="279" actId="1076"/>
          <ac:picMkLst>
            <pc:docMk/>
            <pc:sldMk cId="4052455714" sldId="294"/>
            <ac:picMk id="14" creationId="{00939771-0185-4973-ACE1-E078261C5548}"/>
          </ac:picMkLst>
        </pc:picChg>
        <pc:picChg chg="mod">
          <ac:chgData name="Orla Condon" userId="62ca7181-df71-4740-a21a-4649c658ad3a" providerId="ADAL" clId="{9CA04E6F-9B24-452A-BDA3-5D96B223031B}" dt="2026-05-18T11:10:17.892" v="279" actId="1076"/>
          <ac:picMkLst>
            <pc:docMk/>
            <pc:sldMk cId="4052455714" sldId="294"/>
            <ac:picMk id="15" creationId="{E7235D6D-5FD8-40BD-8E62-4929FE095F4C}"/>
          </ac:picMkLst>
        </pc:picChg>
        <pc:picChg chg="mod">
          <ac:chgData name="Orla Condon" userId="62ca7181-df71-4740-a21a-4649c658ad3a" providerId="ADAL" clId="{9CA04E6F-9B24-452A-BDA3-5D96B223031B}" dt="2026-05-18T11:10:17.892" v="279" actId="1076"/>
          <ac:picMkLst>
            <pc:docMk/>
            <pc:sldMk cId="4052455714" sldId="294"/>
            <ac:picMk id="16" creationId="{499A3771-3BFD-44E3-AD0F-444148CE56D6}"/>
          </ac:picMkLst>
        </pc:picChg>
        <pc:picChg chg="mod">
          <ac:chgData name="Orla Condon" userId="62ca7181-df71-4740-a21a-4649c658ad3a" providerId="ADAL" clId="{9CA04E6F-9B24-452A-BDA3-5D96B223031B}" dt="2026-05-18T11:10:07.135" v="278" actId="1076"/>
          <ac:picMkLst>
            <pc:docMk/>
            <pc:sldMk cId="4052455714" sldId="294"/>
            <ac:picMk id="17" creationId="{FB305806-2E53-4109-9F43-4739C211D0FF}"/>
          </ac:picMkLst>
        </pc:picChg>
      </pc:sldChg>
      <pc:sldChg chg="modSp mod">
        <pc:chgData name="Orla Condon" userId="62ca7181-df71-4740-a21a-4649c658ad3a" providerId="ADAL" clId="{9CA04E6F-9B24-452A-BDA3-5D96B223031B}" dt="2026-05-18T11:10:33.596" v="282" actId="1076"/>
        <pc:sldMkLst>
          <pc:docMk/>
          <pc:sldMk cId="597734362" sldId="295"/>
        </pc:sldMkLst>
        <pc:spChg chg="mod">
          <ac:chgData name="Orla Condon" userId="62ca7181-df71-4740-a21a-4649c658ad3a" providerId="ADAL" clId="{9CA04E6F-9B24-452A-BDA3-5D96B223031B}" dt="2026-05-18T10:48:43.438" v="48"/>
          <ac:spMkLst>
            <pc:docMk/>
            <pc:sldMk cId="597734362" sldId="295"/>
            <ac:spMk id="2" creationId="{B4CB5298-2DD7-42A6-AAB8-1533D36CE43E}"/>
          </ac:spMkLst>
        </pc:spChg>
        <pc:spChg chg="mod">
          <ac:chgData name="Orla Condon" userId="62ca7181-df71-4740-a21a-4649c658ad3a" providerId="ADAL" clId="{9CA04E6F-9B24-452A-BDA3-5D96B223031B}" dt="2026-05-18T11:10:22.985" v="280" actId="5793"/>
          <ac:spMkLst>
            <pc:docMk/>
            <pc:sldMk cId="597734362" sldId="295"/>
            <ac:spMk id="4" creationId="{5F58F7F8-D35D-4804-9158-BDAF568B01FD}"/>
          </ac:spMkLst>
        </pc:spChg>
        <pc:picChg chg="mod">
          <ac:chgData name="Orla Condon" userId="62ca7181-df71-4740-a21a-4649c658ad3a" providerId="ADAL" clId="{9CA04E6F-9B24-452A-BDA3-5D96B223031B}" dt="2026-05-18T11:10:33.596" v="282" actId="1076"/>
          <ac:picMkLst>
            <pc:docMk/>
            <pc:sldMk cId="597734362" sldId="295"/>
            <ac:picMk id="6" creationId="{C8DD9948-39B3-42FA-B3D3-B9D804461C8A}"/>
          </ac:picMkLst>
        </pc:picChg>
        <pc:picChg chg="mod">
          <ac:chgData name="Orla Condon" userId="62ca7181-df71-4740-a21a-4649c658ad3a" providerId="ADAL" clId="{9CA04E6F-9B24-452A-BDA3-5D96B223031B}" dt="2026-05-18T11:10:33.596" v="282" actId="1076"/>
          <ac:picMkLst>
            <pc:docMk/>
            <pc:sldMk cId="597734362" sldId="295"/>
            <ac:picMk id="7" creationId="{A28D04DD-BE79-445A-9D47-EB47951D95E2}"/>
          </ac:picMkLst>
        </pc:picChg>
        <pc:picChg chg="mod">
          <ac:chgData name="Orla Condon" userId="62ca7181-df71-4740-a21a-4649c658ad3a" providerId="ADAL" clId="{9CA04E6F-9B24-452A-BDA3-5D96B223031B}" dt="2026-05-18T11:10:33.596" v="282" actId="1076"/>
          <ac:picMkLst>
            <pc:docMk/>
            <pc:sldMk cId="597734362" sldId="295"/>
            <ac:picMk id="8" creationId="{B582E6AF-B983-4B89-8772-A23CA4E4B781}"/>
          </ac:picMkLst>
        </pc:picChg>
        <pc:picChg chg="mod">
          <ac:chgData name="Orla Condon" userId="62ca7181-df71-4740-a21a-4649c658ad3a" providerId="ADAL" clId="{9CA04E6F-9B24-452A-BDA3-5D96B223031B}" dt="2026-05-18T11:10:33.596" v="282" actId="1076"/>
          <ac:picMkLst>
            <pc:docMk/>
            <pc:sldMk cId="597734362" sldId="295"/>
            <ac:picMk id="9" creationId="{B56B2AF8-EF27-4942-9696-8E691E146C0A}"/>
          </ac:picMkLst>
        </pc:picChg>
        <pc:picChg chg="mod">
          <ac:chgData name="Orla Condon" userId="62ca7181-df71-4740-a21a-4649c658ad3a" providerId="ADAL" clId="{9CA04E6F-9B24-452A-BDA3-5D96B223031B}" dt="2026-05-18T11:10:33.596" v="282" actId="1076"/>
          <ac:picMkLst>
            <pc:docMk/>
            <pc:sldMk cId="597734362" sldId="295"/>
            <ac:picMk id="10" creationId="{7B615AF3-7D03-48B2-A10D-C69CFE37CC6C}"/>
          </ac:picMkLst>
        </pc:picChg>
        <pc:picChg chg="mod">
          <ac:chgData name="Orla Condon" userId="62ca7181-df71-4740-a21a-4649c658ad3a" providerId="ADAL" clId="{9CA04E6F-9B24-452A-BDA3-5D96B223031B}" dt="2026-05-18T11:10:33.596" v="282" actId="1076"/>
          <ac:picMkLst>
            <pc:docMk/>
            <pc:sldMk cId="597734362" sldId="295"/>
            <ac:picMk id="11" creationId="{A4D112E4-B5AD-4344-AAC5-80224B93313F}"/>
          </ac:picMkLst>
        </pc:picChg>
        <pc:picChg chg="mod">
          <ac:chgData name="Orla Condon" userId="62ca7181-df71-4740-a21a-4649c658ad3a" providerId="ADAL" clId="{9CA04E6F-9B24-452A-BDA3-5D96B223031B}" dt="2026-05-18T11:10:33.596" v="282" actId="1076"/>
          <ac:picMkLst>
            <pc:docMk/>
            <pc:sldMk cId="597734362" sldId="295"/>
            <ac:picMk id="12" creationId="{42FC275E-9C28-4EF3-A219-71B4E005E8D2}"/>
          </ac:picMkLst>
        </pc:picChg>
        <pc:picChg chg="mod">
          <ac:chgData name="Orla Condon" userId="62ca7181-df71-4740-a21a-4649c658ad3a" providerId="ADAL" clId="{9CA04E6F-9B24-452A-BDA3-5D96B223031B}" dt="2026-05-18T11:10:33.596" v="282" actId="1076"/>
          <ac:picMkLst>
            <pc:docMk/>
            <pc:sldMk cId="597734362" sldId="295"/>
            <ac:picMk id="13" creationId="{6CC1B086-AABE-4B87-9F2C-B6207F9A5870}"/>
          </ac:picMkLst>
        </pc:picChg>
        <pc:picChg chg="mod">
          <ac:chgData name="Orla Condon" userId="62ca7181-df71-4740-a21a-4649c658ad3a" providerId="ADAL" clId="{9CA04E6F-9B24-452A-BDA3-5D96B223031B}" dt="2026-05-18T11:10:33.596" v="282" actId="1076"/>
          <ac:picMkLst>
            <pc:docMk/>
            <pc:sldMk cId="597734362" sldId="295"/>
            <ac:picMk id="14" creationId="{6235771B-7DED-4138-A574-A172E8580678}"/>
          </ac:picMkLst>
        </pc:picChg>
        <pc:picChg chg="mod">
          <ac:chgData name="Orla Condon" userId="62ca7181-df71-4740-a21a-4649c658ad3a" providerId="ADAL" clId="{9CA04E6F-9B24-452A-BDA3-5D96B223031B}" dt="2026-05-18T11:10:26.265" v="281" actId="14100"/>
          <ac:picMkLst>
            <pc:docMk/>
            <pc:sldMk cId="597734362" sldId="295"/>
            <ac:picMk id="15" creationId="{191D973F-42EA-4295-8AAD-D32E6440932F}"/>
          </ac:picMkLst>
        </pc:picChg>
      </pc:sldChg>
      <pc:sldChg chg="modSp mod">
        <pc:chgData name="Orla Condon" userId="62ca7181-df71-4740-a21a-4649c658ad3a" providerId="ADAL" clId="{9CA04E6F-9B24-452A-BDA3-5D96B223031B}" dt="2026-05-18T11:11:30.861" v="284" actId="1076"/>
        <pc:sldMkLst>
          <pc:docMk/>
          <pc:sldMk cId="2926589438" sldId="296"/>
        </pc:sldMkLst>
        <pc:spChg chg="mod">
          <ac:chgData name="Orla Condon" userId="62ca7181-df71-4740-a21a-4649c658ad3a" providerId="ADAL" clId="{9CA04E6F-9B24-452A-BDA3-5D96B223031B}" dt="2026-05-18T10:48:46.248" v="52"/>
          <ac:spMkLst>
            <pc:docMk/>
            <pc:sldMk cId="2926589438" sldId="296"/>
            <ac:spMk id="2" creationId="{B4CB5298-2DD7-42A6-AAB8-1533D36CE43E}"/>
          </ac:spMkLst>
        </pc:spChg>
        <pc:spChg chg="mod">
          <ac:chgData name="Orla Condon" userId="62ca7181-df71-4740-a21a-4649c658ad3a" providerId="ADAL" clId="{9CA04E6F-9B24-452A-BDA3-5D96B223031B}" dt="2026-05-18T11:11:22.888" v="283" actId="5793"/>
          <ac:spMkLst>
            <pc:docMk/>
            <pc:sldMk cId="2926589438" sldId="296"/>
            <ac:spMk id="4" creationId="{BC696A51-7A53-4524-8E44-6562C240FE52}"/>
          </ac:spMkLst>
        </pc:spChg>
        <pc:picChg chg="mod">
          <ac:chgData name="Orla Condon" userId="62ca7181-df71-4740-a21a-4649c658ad3a" providerId="ADAL" clId="{9CA04E6F-9B24-452A-BDA3-5D96B223031B}" dt="2026-05-18T11:11:30.861" v="284" actId="1076"/>
          <ac:picMkLst>
            <pc:docMk/>
            <pc:sldMk cId="2926589438" sldId="296"/>
            <ac:picMk id="7" creationId="{0A80BE80-9504-4C62-A01B-D293048B15D6}"/>
          </ac:picMkLst>
        </pc:picChg>
        <pc:picChg chg="mod">
          <ac:chgData name="Orla Condon" userId="62ca7181-df71-4740-a21a-4649c658ad3a" providerId="ADAL" clId="{9CA04E6F-9B24-452A-BDA3-5D96B223031B}" dt="2026-05-18T11:11:30.861" v="284" actId="1076"/>
          <ac:picMkLst>
            <pc:docMk/>
            <pc:sldMk cId="2926589438" sldId="296"/>
            <ac:picMk id="8" creationId="{00DAA32E-F9FE-445A-8F6C-43EC090522F7}"/>
          </ac:picMkLst>
        </pc:picChg>
        <pc:picChg chg="mod">
          <ac:chgData name="Orla Condon" userId="62ca7181-df71-4740-a21a-4649c658ad3a" providerId="ADAL" clId="{9CA04E6F-9B24-452A-BDA3-5D96B223031B}" dt="2026-05-18T11:11:30.861" v="284" actId="1076"/>
          <ac:picMkLst>
            <pc:docMk/>
            <pc:sldMk cId="2926589438" sldId="296"/>
            <ac:picMk id="9" creationId="{8083F5A4-3298-4F0B-B97E-C63D9682092C}"/>
          </ac:picMkLst>
        </pc:picChg>
        <pc:picChg chg="mod">
          <ac:chgData name="Orla Condon" userId="62ca7181-df71-4740-a21a-4649c658ad3a" providerId="ADAL" clId="{9CA04E6F-9B24-452A-BDA3-5D96B223031B}" dt="2026-05-18T11:11:30.861" v="284" actId="1076"/>
          <ac:picMkLst>
            <pc:docMk/>
            <pc:sldMk cId="2926589438" sldId="296"/>
            <ac:picMk id="10" creationId="{C6661C9F-76C9-4C08-940E-2167B0F3F918}"/>
          </ac:picMkLst>
        </pc:picChg>
        <pc:picChg chg="mod">
          <ac:chgData name="Orla Condon" userId="62ca7181-df71-4740-a21a-4649c658ad3a" providerId="ADAL" clId="{9CA04E6F-9B24-452A-BDA3-5D96B223031B}" dt="2026-05-18T11:11:30.861" v="284" actId="1076"/>
          <ac:picMkLst>
            <pc:docMk/>
            <pc:sldMk cId="2926589438" sldId="296"/>
            <ac:picMk id="11" creationId="{EE77E10C-D695-4AC7-BC40-EE5A86BE4B61}"/>
          </ac:picMkLst>
        </pc:picChg>
      </pc:sldChg>
      <pc:sldChg chg="modSp mod">
        <pc:chgData name="Orla Condon" userId="62ca7181-df71-4740-a21a-4649c658ad3a" providerId="ADAL" clId="{9CA04E6F-9B24-452A-BDA3-5D96B223031B}" dt="2026-05-18T11:11:55.049" v="289" actId="14100"/>
        <pc:sldMkLst>
          <pc:docMk/>
          <pc:sldMk cId="3298430669" sldId="297"/>
        </pc:sldMkLst>
        <pc:spChg chg="mod">
          <ac:chgData name="Orla Condon" userId="62ca7181-df71-4740-a21a-4649c658ad3a" providerId="ADAL" clId="{9CA04E6F-9B24-452A-BDA3-5D96B223031B}" dt="2026-05-18T10:48:48.814" v="56"/>
          <ac:spMkLst>
            <pc:docMk/>
            <pc:sldMk cId="3298430669" sldId="297"/>
            <ac:spMk id="2" creationId="{00000000-0000-0000-0000-000000000000}"/>
          </ac:spMkLst>
        </pc:spChg>
        <pc:spChg chg="mod">
          <ac:chgData name="Orla Condon" userId="62ca7181-df71-4740-a21a-4649c658ad3a" providerId="ADAL" clId="{9CA04E6F-9B24-452A-BDA3-5D96B223031B}" dt="2026-05-18T10:56:07.576" v="156"/>
          <ac:spMkLst>
            <pc:docMk/>
            <pc:sldMk cId="3298430669" sldId="297"/>
            <ac:spMk id="13" creationId="{F3A5E8AB-F4F1-438A-8629-D8961A3EB666}"/>
          </ac:spMkLst>
        </pc:spChg>
        <pc:picChg chg="mod">
          <ac:chgData name="Orla Condon" userId="62ca7181-df71-4740-a21a-4649c658ad3a" providerId="ADAL" clId="{9CA04E6F-9B24-452A-BDA3-5D96B223031B}" dt="2026-05-18T11:11:55.049" v="289" actId="14100"/>
          <ac:picMkLst>
            <pc:docMk/>
            <pc:sldMk cId="3298430669" sldId="297"/>
            <ac:picMk id="4" creationId="{925AAD6B-5DBC-47C2-9A19-7062B6D2D2DE}"/>
          </ac:picMkLst>
        </pc:picChg>
        <pc:picChg chg="mod">
          <ac:chgData name="Orla Condon" userId="62ca7181-df71-4740-a21a-4649c658ad3a" providerId="ADAL" clId="{9CA04E6F-9B24-452A-BDA3-5D96B223031B}" dt="2026-05-18T11:11:48.170" v="288" actId="1076"/>
          <ac:picMkLst>
            <pc:docMk/>
            <pc:sldMk cId="3298430669" sldId="297"/>
            <ac:picMk id="5" creationId="{8108CEDF-A1EE-49BA-831B-8FB93409481B}"/>
          </ac:picMkLst>
        </pc:picChg>
      </pc:sldChg>
      <pc:sldChg chg="modSp mod">
        <pc:chgData name="Orla Condon" userId="62ca7181-df71-4740-a21a-4649c658ad3a" providerId="ADAL" clId="{9CA04E6F-9B24-452A-BDA3-5D96B223031B}" dt="2026-05-18T11:12:35.670" v="305" actId="14100"/>
        <pc:sldMkLst>
          <pc:docMk/>
          <pc:sldMk cId="30763576" sldId="298"/>
        </pc:sldMkLst>
        <pc:spChg chg="mod">
          <ac:chgData name="Orla Condon" userId="62ca7181-df71-4740-a21a-4649c658ad3a" providerId="ADAL" clId="{9CA04E6F-9B24-452A-BDA3-5D96B223031B}" dt="2026-05-18T10:48:52.127" v="60"/>
          <ac:spMkLst>
            <pc:docMk/>
            <pc:sldMk cId="30763576" sldId="298"/>
            <ac:spMk id="2" creationId="{00000000-0000-0000-0000-000000000000}"/>
          </ac:spMkLst>
        </pc:spChg>
        <pc:spChg chg="mod">
          <ac:chgData name="Orla Condon" userId="62ca7181-df71-4740-a21a-4649c658ad3a" providerId="ADAL" clId="{9CA04E6F-9B24-452A-BDA3-5D96B223031B}" dt="2026-05-18T11:12:02.617" v="292" actId="20577"/>
          <ac:spMkLst>
            <pc:docMk/>
            <pc:sldMk cId="30763576" sldId="298"/>
            <ac:spMk id="13" creationId="{F3A5E8AB-F4F1-438A-8629-D8961A3EB666}"/>
          </ac:spMkLst>
        </pc:spChg>
        <pc:picChg chg="mod">
          <ac:chgData name="Orla Condon" userId="62ca7181-df71-4740-a21a-4649c658ad3a" providerId="ADAL" clId="{9CA04E6F-9B24-452A-BDA3-5D96B223031B}" dt="2026-05-18T11:12:35.670" v="305" actId="14100"/>
          <ac:picMkLst>
            <pc:docMk/>
            <pc:sldMk cId="30763576" sldId="298"/>
            <ac:picMk id="6" creationId="{6CB3390B-6A19-4F5B-A766-48B073F47524}"/>
          </ac:picMkLst>
        </pc:picChg>
        <pc:picChg chg="mod">
          <ac:chgData name="Orla Condon" userId="62ca7181-df71-4740-a21a-4649c658ad3a" providerId="ADAL" clId="{9CA04E6F-9B24-452A-BDA3-5D96B223031B}" dt="2026-05-18T11:12:30.119" v="303" actId="1076"/>
          <ac:picMkLst>
            <pc:docMk/>
            <pc:sldMk cId="30763576" sldId="298"/>
            <ac:picMk id="8" creationId="{3EBB6A4A-F8D9-4CB0-AD85-4E50734DC749}"/>
          </ac:picMkLst>
        </pc:picChg>
      </pc:sldChg>
      <pc:sldChg chg="modSp mod">
        <pc:chgData name="Orla Condon" userId="62ca7181-df71-4740-a21a-4649c658ad3a" providerId="ADAL" clId="{9CA04E6F-9B24-452A-BDA3-5D96B223031B}" dt="2026-05-18T11:13:32.692" v="309" actId="208"/>
        <pc:sldMkLst>
          <pc:docMk/>
          <pc:sldMk cId="3096767438" sldId="299"/>
        </pc:sldMkLst>
        <pc:spChg chg="mod">
          <ac:chgData name="Orla Condon" userId="62ca7181-df71-4740-a21a-4649c658ad3a" providerId="ADAL" clId="{9CA04E6F-9B24-452A-BDA3-5D96B223031B}" dt="2026-05-18T10:48:54.626" v="64"/>
          <ac:spMkLst>
            <pc:docMk/>
            <pc:sldMk cId="3096767438" sldId="299"/>
            <ac:spMk id="2" creationId="{00000000-0000-0000-0000-000000000000}"/>
          </ac:spMkLst>
        </pc:spChg>
        <pc:spChg chg="mod">
          <ac:chgData name="Orla Condon" userId="62ca7181-df71-4740-a21a-4649c658ad3a" providerId="ADAL" clId="{9CA04E6F-9B24-452A-BDA3-5D96B223031B}" dt="2026-05-18T11:13:15.868" v="308" actId="208"/>
          <ac:spMkLst>
            <pc:docMk/>
            <pc:sldMk cId="3096767438" sldId="299"/>
            <ac:spMk id="9" creationId="{BABFAE2D-BDF0-4F49-904F-07020753950B}"/>
          </ac:spMkLst>
        </pc:spChg>
        <pc:spChg chg="mod">
          <ac:chgData name="Orla Condon" userId="62ca7181-df71-4740-a21a-4649c658ad3a" providerId="ADAL" clId="{9CA04E6F-9B24-452A-BDA3-5D96B223031B}" dt="2026-05-18T11:13:15.868" v="308" actId="208"/>
          <ac:spMkLst>
            <pc:docMk/>
            <pc:sldMk cId="3096767438" sldId="299"/>
            <ac:spMk id="10" creationId="{62684FC3-369F-4C75-8F20-5ECA8BE11B6E}"/>
          </ac:spMkLst>
        </pc:spChg>
        <pc:spChg chg="mod">
          <ac:chgData name="Orla Condon" userId="62ca7181-df71-4740-a21a-4649c658ad3a" providerId="ADAL" clId="{9CA04E6F-9B24-452A-BDA3-5D96B223031B}" dt="2026-05-18T11:13:15.868" v="308" actId="208"/>
          <ac:spMkLst>
            <pc:docMk/>
            <pc:sldMk cId="3096767438" sldId="299"/>
            <ac:spMk id="11" creationId="{215CEEC0-7D00-45D4-893B-BA98F0D4897B}"/>
          </ac:spMkLst>
        </pc:spChg>
        <pc:spChg chg="mod">
          <ac:chgData name="Orla Condon" userId="62ca7181-df71-4740-a21a-4649c658ad3a" providerId="ADAL" clId="{9CA04E6F-9B24-452A-BDA3-5D96B223031B}" dt="2026-05-18T11:13:15.868" v="308" actId="208"/>
          <ac:spMkLst>
            <pc:docMk/>
            <pc:sldMk cId="3096767438" sldId="299"/>
            <ac:spMk id="12" creationId="{9F28A456-C099-4957-AD4A-625D2DAD0DA1}"/>
          </ac:spMkLst>
        </pc:spChg>
        <pc:picChg chg="mod">
          <ac:chgData name="Orla Condon" userId="62ca7181-df71-4740-a21a-4649c658ad3a" providerId="ADAL" clId="{9CA04E6F-9B24-452A-BDA3-5D96B223031B}" dt="2026-05-18T11:13:32.692" v="309" actId="208"/>
          <ac:picMkLst>
            <pc:docMk/>
            <pc:sldMk cId="3096767438" sldId="299"/>
            <ac:picMk id="8" creationId="{3EBB6A4A-F8D9-4CB0-AD85-4E50734DC749}"/>
          </ac:picMkLst>
        </pc:picChg>
        <pc:picChg chg="mod">
          <ac:chgData name="Orla Condon" userId="62ca7181-df71-4740-a21a-4649c658ad3a" providerId="ADAL" clId="{9CA04E6F-9B24-452A-BDA3-5D96B223031B}" dt="2026-05-18T11:13:15.868" v="308" actId="208"/>
          <ac:picMkLst>
            <pc:docMk/>
            <pc:sldMk cId="3096767438" sldId="299"/>
            <ac:picMk id="14" creationId="{522BF498-7E0D-40B8-A617-ECB4C908791F}"/>
          </ac:picMkLst>
        </pc:picChg>
        <pc:cxnChg chg="mod">
          <ac:chgData name="Orla Condon" userId="62ca7181-df71-4740-a21a-4649c658ad3a" providerId="ADAL" clId="{9CA04E6F-9B24-452A-BDA3-5D96B223031B}" dt="2026-05-18T11:13:15.868" v="308" actId="208"/>
          <ac:cxnSpMkLst>
            <pc:docMk/>
            <pc:sldMk cId="3096767438" sldId="299"/>
            <ac:cxnSpMk id="7" creationId="{C515767C-1F91-441F-8980-5F98DD0BC046}"/>
          </ac:cxnSpMkLst>
        </pc:cxnChg>
        <pc:cxnChg chg="mod">
          <ac:chgData name="Orla Condon" userId="62ca7181-df71-4740-a21a-4649c658ad3a" providerId="ADAL" clId="{9CA04E6F-9B24-452A-BDA3-5D96B223031B}" dt="2026-05-18T11:13:15.868" v="308" actId="208"/>
          <ac:cxnSpMkLst>
            <pc:docMk/>
            <pc:sldMk cId="3096767438" sldId="299"/>
            <ac:cxnSpMk id="23" creationId="{44F74E6C-E846-4E07-B465-FF9991BCD5BB}"/>
          </ac:cxnSpMkLst>
        </pc:cxnChg>
        <pc:cxnChg chg="mod">
          <ac:chgData name="Orla Condon" userId="62ca7181-df71-4740-a21a-4649c658ad3a" providerId="ADAL" clId="{9CA04E6F-9B24-452A-BDA3-5D96B223031B}" dt="2026-05-18T11:13:15.868" v="308" actId="208"/>
          <ac:cxnSpMkLst>
            <pc:docMk/>
            <pc:sldMk cId="3096767438" sldId="299"/>
            <ac:cxnSpMk id="27" creationId="{4A111B7F-0718-4ACC-8BD0-A85D400B3F05}"/>
          </ac:cxnSpMkLst>
        </pc:cxnChg>
        <pc:cxnChg chg="mod">
          <ac:chgData name="Orla Condon" userId="62ca7181-df71-4740-a21a-4649c658ad3a" providerId="ADAL" clId="{9CA04E6F-9B24-452A-BDA3-5D96B223031B}" dt="2026-05-18T11:13:15.868" v="308" actId="208"/>
          <ac:cxnSpMkLst>
            <pc:docMk/>
            <pc:sldMk cId="3096767438" sldId="299"/>
            <ac:cxnSpMk id="29" creationId="{F9E9448B-0332-4926-AC42-A9B4616B46FB}"/>
          </ac:cxnSpMkLst>
        </pc:cxnChg>
      </pc:sldChg>
      <pc:sldChg chg="modSp mod">
        <pc:chgData name="Orla Condon" userId="62ca7181-df71-4740-a21a-4649c658ad3a" providerId="ADAL" clId="{9CA04E6F-9B24-452A-BDA3-5D96B223031B}" dt="2026-05-18T11:14:22.073" v="315" actId="11530"/>
        <pc:sldMkLst>
          <pc:docMk/>
          <pc:sldMk cId="3609789983" sldId="300"/>
        </pc:sldMkLst>
        <pc:spChg chg="mod">
          <ac:chgData name="Orla Condon" userId="62ca7181-df71-4740-a21a-4649c658ad3a" providerId="ADAL" clId="{9CA04E6F-9B24-452A-BDA3-5D96B223031B}" dt="2026-05-18T10:48:57.494" v="68"/>
          <ac:spMkLst>
            <pc:docMk/>
            <pc:sldMk cId="3609789983" sldId="300"/>
            <ac:spMk id="2" creationId="{00000000-0000-0000-0000-000000000000}"/>
          </ac:spMkLst>
        </pc:spChg>
        <pc:spChg chg="mod">
          <ac:chgData name="Orla Condon" userId="62ca7181-df71-4740-a21a-4649c658ad3a" providerId="ADAL" clId="{9CA04E6F-9B24-452A-BDA3-5D96B223031B}" dt="2026-05-18T11:14:01.337" v="311" actId="207"/>
          <ac:spMkLst>
            <pc:docMk/>
            <pc:sldMk cId="3609789983" sldId="300"/>
            <ac:spMk id="9" creationId="{CE08AB08-8F5C-4763-8534-D509FDF5ABED}"/>
          </ac:spMkLst>
        </pc:spChg>
        <pc:spChg chg="mod">
          <ac:chgData name="Orla Condon" userId="62ca7181-df71-4740-a21a-4649c658ad3a" providerId="ADAL" clId="{9CA04E6F-9B24-452A-BDA3-5D96B223031B}" dt="2026-05-18T11:14:01.337" v="311" actId="207"/>
          <ac:spMkLst>
            <pc:docMk/>
            <pc:sldMk cId="3609789983" sldId="300"/>
            <ac:spMk id="10" creationId="{CB0CBB89-34CB-47C0-B37B-036E9EE4F714}"/>
          </ac:spMkLst>
        </pc:spChg>
        <pc:spChg chg="mod">
          <ac:chgData name="Orla Condon" userId="62ca7181-df71-4740-a21a-4649c658ad3a" providerId="ADAL" clId="{9CA04E6F-9B24-452A-BDA3-5D96B223031B}" dt="2026-05-18T11:14:01.337" v="311" actId="207"/>
          <ac:spMkLst>
            <pc:docMk/>
            <pc:sldMk cId="3609789983" sldId="300"/>
            <ac:spMk id="11" creationId="{3C00D11D-BA68-4140-92B5-D79DECB9B1A0}"/>
          </ac:spMkLst>
        </pc:spChg>
        <pc:spChg chg="mod">
          <ac:chgData name="Orla Condon" userId="62ca7181-df71-4740-a21a-4649c658ad3a" providerId="ADAL" clId="{9CA04E6F-9B24-452A-BDA3-5D96B223031B}" dt="2026-05-18T11:14:01.337" v="311" actId="207"/>
          <ac:spMkLst>
            <pc:docMk/>
            <pc:sldMk cId="3609789983" sldId="300"/>
            <ac:spMk id="12" creationId="{55ECDAD2-9C31-442F-B5D0-13D2EBB39A71}"/>
          </ac:spMkLst>
        </pc:spChg>
        <pc:picChg chg="mod">
          <ac:chgData name="Orla Condon" userId="62ca7181-df71-4740-a21a-4649c658ad3a" providerId="ADAL" clId="{9CA04E6F-9B24-452A-BDA3-5D96B223031B}" dt="2026-05-18T11:14:22.073" v="315" actId="11530"/>
          <ac:picMkLst>
            <pc:docMk/>
            <pc:sldMk cId="3609789983" sldId="300"/>
            <ac:picMk id="6" creationId="{6CB3390B-6A19-4F5B-A766-48B073F47524}"/>
          </ac:picMkLst>
        </pc:picChg>
        <pc:picChg chg="mod">
          <ac:chgData name="Orla Condon" userId="62ca7181-df71-4740-a21a-4649c658ad3a" providerId="ADAL" clId="{9CA04E6F-9B24-452A-BDA3-5D96B223031B}" dt="2026-05-18T11:14:15.351" v="314" actId="11530"/>
          <ac:picMkLst>
            <pc:docMk/>
            <pc:sldMk cId="3609789983" sldId="300"/>
            <ac:picMk id="14" creationId="{A13C41B8-8229-4E03-94BC-93EE9ACA3515}"/>
          </ac:picMkLst>
        </pc:picChg>
        <pc:cxnChg chg="mod">
          <ac:chgData name="Orla Condon" userId="62ca7181-df71-4740-a21a-4649c658ad3a" providerId="ADAL" clId="{9CA04E6F-9B24-452A-BDA3-5D96B223031B}" dt="2026-05-18T11:14:01.337" v="311" actId="207"/>
          <ac:cxnSpMkLst>
            <pc:docMk/>
            <pc:sldMk cId="3609789983" sldId="300"/>
            <ac:cxnSpMk id="15" creationId="{3FA71E9D-F708-420E-9969-8CB95BC814E1}"/>
          </ac:cxnSpMkLst>
        </pc:cxnChg>
        <pc:cxnChg chg="mod">
          <ac:chgData name="Orla Condon" userId="62ca7181-df71-4740-a21a-4649c658ad3a" providerId="ADAL" clId="{9CA04E6F-9B24-452A-BDA3-5D96B223031B}" dt="2026-05-18T11:14:01.337" v="311" actId="207"/>
          <ac:cxnSpMkLst>
            <pc:docMk/>
            <pc:sldMk cId="3609789983" sldId="300"/>
            <ac:cxnSpMk id="16" creationId="{D05EE6D9-59EA-4E8E-BBBA-1918C3B73646}"/>
          </ac:cxnSpMkLst>
        </pc:cxnChg>
        <pc:cxnChg chg="mod">
          <ac:chgData name="Orla Condon" userId="62ca7181-df71-4740-a21a-4649c658ad3a" providerId="ADAL" clId="{9CA04E6F-9B24-452A-BDA3-5D96B223031B}" dt="2026-05-18T11:14:01.337" v="311" actId="207"/>
          <ac:cxnSpMkLst>
            <pc:docMk/>
            <pc:sldMk cId="3609789983" sldId="300"/>
            <ac:cxnSpMk id="19" creationId="{FAC152AF-C55C-4BB6-A213-7753BB974620}"/>
          </ac:cxnSpMkLst>
        </pc:cxnChg>
        <pc:cxnChg chg="mod">
          <ac:chgData name="Orla Condon" userId="62ca7181-df71-4740-a21a-4649c658ad3a" providerId="ADAL" clId="{9CA04E6F-9B24-452A-BDA3-5D96B223031B}" dt="2026-05-18T11:14:01.337" v="311" actId="207"/>
          <ac:cxnSpMkLst>
            <pc:docMk/>
            <pc:sldMk cId="3609789983" sldId="300"/>
            <ac:cxnSpMk id="21" creationId="{AAA4BA70-4F4A-4722-B2C5-C5B0B8E885AC}"/>
          </ac:cxnSpMkLst>
        </pc:cxnChg>
      </pc:sldChg>
      <pc:sldChg chg="modSp mod">
        <pc:chgData name="Orla Condon" userId="62ca7181-df71-4740-a21a-4649c658ad3a" providerId="ADAL" clId="{9CA04E6F-9B24-452A-BDA3-5D96B223031B}" dt="2026-05-18T11:16:58.725" v="416" actId="12788"/>
        <pc:sldMkLst>
          <pc:docMk/>
          <pc:sldMk cId="2933286832" sldId="301"/>
        </pc:sldMkLst>
        <pc:spChg chg="mod">
          <ac:chgData name="Orla Condon" userId="62ca7181-df71-4740-a21a-4649c658ad3a" providerId="ADAL" clId="{9CA04E6F-9B24-452A-BDA3-5D96B223031B}" dt="2026-05-18T10:49:00.738" v="72"/>
          <ac:spMkLst>
            <pc:docMk/>
            <pc:sldMk cId="2933286832" sldId="301"/>
            <ac:spMk id="2" creationId="{00000000-0000-0000-0000-000000000000}"/>
          </ac:spMkLst>
        </pc:spChg>
        <pc:spChg chg="mod">
          <ac:chgData name="Orla Condon" userId="62ca7181-df71-4740-a21a-4649c658ad3a" providerId="ADAL" clId="{9CA04E6F-9B24-452A-BDA3-5D96B223031B}" dt="2026-05-18T11:16:29.715" v="409" actId="12788"/>
          <ac:spMkLst>
            <pc:docMk/>
            <pc:sldMk cId="2933286832" sldId="301"/>
            <ac:spMk id="4" creationId="{D97E5C37-D804-41FB-8F20-0321F324A3DB}"/>
          </ac:spMkLst>
        </pc:spChg>
        <pc:spChg chg="mod">
          <ac:chgData name="Orla Condon" userId="62ca7181-df71-4740-a21a-4649c658ad3a" providerId="ADAL" clId="{9CA04E6F-9B24-452A-BDA3-5D96B223031B}" dt="2026-05-18T11:16:41.583" v="411" actId="12788"/>
          <ac:spMkLst>
            <pc:docMk/>
            <pc:sldMk cId="2933286832" sldId="301"/>
            <ac:spMk id="6" creationId="{AE116A94-1808-4791-9276-FDF54D446A81}"/>
          </ac:spMkLst>
        </pc:spChg>
        <pc:spChg chg="mod">
          <ac:chgData name="Orla Condon" userId="62ca7181-df71-4740-a21a-4649c658ad3a" providerId="ADAL" clId="{9CA04E6F-9B24-452A-BDA3-5D96B223031B}" dt="2026-05-18T11:16:48.426" v="413" actId="12788"/>
          <ac:spMkLst>
            <pc:docMk/>
            <pc:sldMk cId="2933286832" sldId="301"/>
            <ac:spMk id="7" creationId="{748D221C-7EB9-4C7E-93FE-BBD31658A2BB}"/>
          </ac:spMkLst>
        </pc:spChg>
        <pc:spChg chg="mod">
          <ac:chgData name="Orla Condon" userId="62ca7181-df71-4740-a21a-4649c658ad3a" providerId="ADAL" clId="{9CA04E6F-9B24-452A-BDA3-5D96B223031B}" dt="2026-05-18T11:16:55.336" v="415" actId="12788"/>
          <ac:spMkLst>
            <pc:docMk/>
            <pc:sldMk cId="2933286832" sldId="301"/>
            <ac:spMk id="8" creationId="{884648ED-B947-4F0A-8184-E4BFEDCDD4CC}"/>
          </ac:spMkLst>
        </pc:spChg>
        <pc:spChg chg="mod">
          <ac:chgData name="Orla Condon" userId="62ca7181-df71-4740-a21a-4649c658ad3a" providerId="ADAL" clId="{9CA04E6F-9B24-452A-BDA3-5D96B223031B}" dt="2026-05-18T11:16:36.154" v="410" actId="12788"/>
          <ac:spMkLst>
            <pc:docMk/>
            <pc:sldMk cId="2933286832" sldId="301"/>
            <ac:spMk id="9" creationId="{47195CD8-3B8A-45F4-9E16-95CC412879DC}"/>
          </ac:spMkLst>
        </pc:spChg>
        <pc:spChg chg="mod">
          <ac:chgData name="Orla Condon" userId="62ca7181-df71-4740-a21a-4649c658ad3a" providerId="ADAL" clId="{9CA04E6F-9B24-452A-BDA3-5D96B223031B}" dt="2026-05-18T11:16:45.171" v="412" actId="12788"/>
          <ac:spMkLst>
            <pc:docMk/>
            <pc:sldMk cId="2933286832" sldId="301"/>
            <ac:spMk id="10" creationId="{E8D237AA-2837-47EB-84A5-DC7FCACB6F64}"/>
          </ac:spMkLst>
        </pc:spChg>
        <pc:spChg chg="mod">
          <ac:chgData name="Orla Condon" userId="62ca7181-df71-4740-a21a-4649c658ad3a" providerId="ADAL" clId="{9CA04E6F-9B24-452A-BDA3-5D96B223031B}" dt="2026-05-18T11:16:52.307" v="414" actId="12788"/>
          <ac:spMkLst>
            <pc:docMk/>
            <pc:sldMk cId="2933286832" sldId="301"/>
            <ac:spMk id="11" creationId="{D77CB445-4AC4-4018-A292-4CF1B6757DD9}"/>
          </ac:spMkLst>
        </pc:spChg>
        <pc:spChg chg="mod">
          <ac:chgData name="Orla Condon" userId="62ca7181-df71-4740-a21a-4649c658ad3a" providerId="ADAL" clId="{9CA04E6F-9B24-452A-BDA3-5D96B223031B}" dt="2026-05-18T11:16:58.725" v="416" actId="12788"/>
          <ac:spMkLst>
            <pc:docMk/>
            <pc:sldMk cId="2933286832" sldId="301"/>
            <ac:spMk id="12" creationId="{3D5C797B-18BA-45E7-972E-08B7AE624BA3}"/>
          </ac:spMkLst>
        </pc:spChg>
        <pc:spChg chg="mod">
          <ac:chgData name="Orla Condon" userId="62ca7181-df71-4740-a21a-4649c658ad3a" providerId="ADAL" clId="{9CA04E6F-9B24-452A-BDA3-5D96B223031B}" dt="2026-05-18T10:56:15.749" v="164"/>
          <ac:spMkLst>
            <pc:docMk/>
            <pc:sldMk cId="2933286832" sldId="301"/>
            <ac:spMk id="13" creationId="{F3A5E8AB-F4F1-438A-8629-D8961A3EB666}"/>
          </ac:spMkLst>
        </pc:spChg>
        <pc:spChg chg="mod">
          <ac:chgData name="Orla Condon" userId="62ca7181-df71-4740-a21a-4649c658ad3a" providerId="ADAL" clId="{9CA04E6F-9B24-452A-BDA3-5D96B223031B}" dt="2026-05-18T11:15:52.168" v="395" actId="207"/>
          <ac:spMkLst>
            <pc:docMk/>
            <pc:sldMk cId="2933286832" sldId="301"/>
            <ac:spMk id="25" creationId="{5AAF17EA-9F95-4048-BD24-105F2FF23CE4}"/>
          </ac:spMkLst>
        </pc:spChg>
        <pc:spChg chg="mod">
          <ac:chgData name="Orla Condon" userId="62ca7181-df71-4740-a21a-4649c658ad3a" providerId="ADAL" clId="{9CA04E6F-9B24-452A-BDA3-5D96B223031B}" dt="2026-05-18T11:15:52.168" v="395" actId="207"/>
          <ac:spMkLst>
            <pc:docMk/>
            <pc:sldMk cId="2933286832" sldId="301"/>
            <ac:spMk id="26" creationId="{639EA626-753C-4D73-9F6E-63FC268B8846}"/>
          </ac:spMkLst>
        </pc:spChg>
        <pc:spChg chg="mod">
          <ac:chgData name="Orla Condon" userId="62ca7181-df71-4740-a21a-4649c658ad3a" providerId="ADAL" clId="{9CA04E6F-9B24-452A-BDA3-5D96B223031B}" dt="2026-05-18T11:15:52.168" v="395" actId="207"/>
          <ac:spMkLst>
            <pc:docMk/>
            <pc:sldMk cId="2933286832" sldId="301"/>
            <ac:spMk id="27" creationId="{17364E8B-F7A7-49BD-A636-A09E7F51A060}"/>
          </ac:spMkLst>
        </pc:spChg>
        <pc:spChg chg="mod">
          <ac:chgData name="Orla Condon" userId="62ca7181-df71-4740-a21a-4649c658ad3a" providerId="ADAL" clId="{9CA04E6F-9B24-452A-BDA3-5D96B223031B}" dt="2026-05-18T11:15:52.168" v="395" actId="207"/>
          <ac:spMkLst>
            <pc:docMk/>
            <pc:sldMk cId="2933286832" sldId="301"/>
            <ac:spMk id="28" creationId="{52F9E384-2C79-4F95-89A7-A69BBC3A4EEF}"/>
          </ac:spMkLst>
        </pc:spChg>
        <pc:spChg chg="mod">
          <ac:chgData name="Orla Condon" userId="62ca7181-df71-4740-a21a-4649c658ad3a" providerId="ADAL" clId="{9CA04E6F-9B24-452A-BDA3-5D96B223031B}" dt="2026-05-18T11:15:52.168" v="395" actId="207"/>
          <ac:spMkLst>
            <pc:docMk/>
            <pc:sldMk cId="2933286832" sldId="301"/>
            <ac:spMk id="29" creationId="{B99DAD07-7C86-4574-BC45-48E35AE4D00C}"/>
          </ac:spMkLst>
        </pc:spChg>
        <pc:spChg chg="mod">
          <ac:chgData name="Orla Condon" userId="62ca7181-df71-4740-a21a-4649c658ad3a" providerId="ADAL" clId="{9CA04E6F-9B24-452A-BDA3-5D96B223031B}" dt="2026-05-18T11:15:52.168" v="395" actId="207"/>
          <ac:spMkLst>
            <pc:docMk/>
            <pc:sldMk cId="2933286832" sldId="301"/>
            <ac:spMk id="30" creationId="{03D2DC4A-A4B3-4D11-87E8-D0691297F5EE}"/>
          </ac:spMkLst>
        </pc:spChg>
        <pc:spChg chg="mod">
          <ac:chgData name="Orla Condon" userId="62ca7181-df71-4740-a21a-4649c658ad3a" providerId="ADAL" clId="{9CA04E6F-9B24-452A-BDA3-5D96B223031B}" dt="2026-05-18T11:15:52.168" v="395" actId="207"/>
          <ac:spMkLst>
            <pc:docMk/>
            <pc:sldMk cId="2933286832" sldId="301"/>
            <ac:spMk id="31" creationId="{B4E339D8-9EAD-4176-9AB8-678F82913296}"/>
          </ac:spMkLst>
        </pc:spChg>
        <pc:spChg chg="mod">
          <ac:chgData name="Orla Condon" userId="62ca7181-df71-4740-a21a-4649c658ad3a" providerId="ADAL" clId="{9CA04E6F-9B24-452A-BDA3-5D96B223031B}" dt="2026-05-18T11:15:52.168" v="395" actId="207"/>
          <ac:spMkLst>
            <pc:docMk/>
            <pc:sldMk cId="2933286832" sldId="301"/>
            <ac:spMk id="32" creationId="{079D9F17-61E4-40D5-95CF-7841FB94BABE}"/>
          </ac:spMkLst>
        </pc:spChg>
        <pc:picChg chg="mod">
          <ac:chgData name="Orla Condon" userId="62ca7181-df71-4740-a21a-4649c658ad3a" providerId="ADAL" clId="{9CA04E6F-9B24-452A-BDA3-5D96B223031B}" dt="2026-05-18T11:16:48.426" v="413" actId="12788"/>
          <ac:picMkLst>
            <pc:docMk/>
            <pc:sldMk cId="2933286832" sldId="301"/>
            <ac:picMk id="5" creationId="{88F4412D-F866-4EB2-BFB0-2D4B7DC7E7F1}"/>
          </ac:picMkLst>
        </pc:picChg>
        <pc:picChg chg="mod">
          <ac:chgData name="Orla Condon" userId="62ca7181-df71-4740-a21a-4649c658ad3a" providerId="ADAL" clId="{9CA04E6F-9B24-452A-BDA3-5D96B223031B}" dt="2026-05-18T11:16:41.583" v="411" actId="12788"/>
          <ac:picMkLst>
            <pc:docMk/>
            <pc:sldMk cId="2933286832" sldId="301"/>
            <ac:picMk id="15" creationId="{5FF41E48-1616-4FC1-BAE0-04B78FE60F0A}"/>
          </ac:picMkLst>
        </pc:picChg>
        <pc:picChg chg="mod">
          <ac:chgData name="Orla Condon" userId="62ca7181-df71-4740-a21a-4649c658ad3a" providerId="ADAL" clId="{9CA04E6F-9B24-452A-BDA3-5D96B223031B}" dt="2026-05-18T11:16:29.715" v="409" actId="12788"/>
          <ac:picMkLst>
            <pc:docMk/>
            <pc:sldMk cId="2933286832" sldId="301"/>
            <ac:picMk id="17" creationId="{C86E1DE5-E5B4-402E-95CB-E3549DB211CD}"/>
          </ac:picMkLst>
        </pc:picChg>
        <pc:picChg chg="mod">
          <ac:chgData name="Orla Condon" userId="62ca7181-df71-4740-a21a-4649c658ad3a" providerId="ADAL" clId="{9CA04E6F-9B24-452A-BDA3-5D96B223031B}" dt="2026-05-18T11:16:55.336" v="415" actId="12788"/>
          <ac:picMkLst>
            <pc:docMk/>
            <pc:sldMk cId="2933286832" sldId="301"/>
            <ac:picMk id="18" creationId="{EE8CFC59-980A-4AE1-80BA-E6CDC38E6BB4}"/>
          </ac:picMkLst>
        </pc:picChg>
        <pc:picChg chg="mod">
          <ac:chgData name="Orla Condon" userId="62ca7181-df71-4740-a21a-4649c658ad3a" providerId="ADAL" clId="{9CA04E6F-9B24-452A-BDA3-5D96B223031B}" dt="2026-05-18T11:16:52.307" v="414" actId="12788"/>
          <ac:picMkLst>
            <pc:docMk/>
            <pc:sldMk cId="2933286832" sldId="301"/>
            <ac:picMk id="19" creationId="{852D4F49-24B2-4E1A-B128-98932F8AAB01}"/>
          </ac:picMkLst>
        </pc:picChg>
        <pc:picChg chg="mod">
          <ac:chgData name="Orla Condon" userId="62ca7181-df71-4740-a21a-4649c658ad3a" providerId="ADAL" clId="{9CA04E6F-9B24-452A-BDA3-5D96B223031B}" dt="2026-05-18T11:16:36.154" v="410" actId="12788"/>
          <ac:picMkLst>
            <pc:docMk/>
            <pc:sldMk cId="2933286832" sldId="301"/>
            <ac:picMk id="21" creationId="{153A563F-E446-4FDE-BD4E-B9E603766AA9}"/>
          </ac:picMkLst>
        </pc:picChg>
        <pc:picChg chg="mod">
          <ac:chgData name="Orla Condon" userId="62ca7181-df71-4740-a21a-4649c658ad3a" providerId="ADAL" clId="{9CA04E6F-9B24-452A-BDA3-5D96B223031B}" dt="2026-05-18T11:16:45.171" v="412" actId="12788"/>
          <ac:picMkLst>
            <pc:docMk/>
            <pc:sldMk cId="2933286832" sldId="301"/>
            <ac:picMk id="23" creationId="{0BA1BCD8-3386-44EF-B119-6579FA1E6448}"/>
          </ac:picMkLst>
        </pc:picChg>
        <pc:picChg chg="mod">
          <ac:chgData name="Orla Condon" userId="62ca7181-df71-4740-a21a-4649c658ad3a" providerId="ADAL" clId="{9CA04E6F-9B24-452A-BDA3-5D96B223031B}" dt="2026-05-18T11:16:58.725" v="416" actId="12788"/>
          <ac:picMkLst>
            <pc:docMk/>
            <pc:sldMk cId="2933286832" sldId="301"/>
            <ac:picMk id="24" creationId="{BB6EB7CF-CEE7-4872-9CB9-9A7CBC562162}"/>
          </ac:picMkLst>
        </pc:picChg>
      </pc:sldChg>
      <pc:sldChg chg="modSp mod">
        <pc:chgData name="Orla Condon" userId="62ca7181-df71-4740-a21a-4649c658ad3a" providerId="ADAL" clId="{9CA04E6F-9B24-452A-BDA3-5D96B223031B}" dt="2026-05-18T11:17:19.691" v="423" actId="11530"/>
        <pc:sldMkLst>
          <pc:docMk/>
          <pc:sldMk cId="461937534" sldId="302"/>
        </pc:sldMkLst>
        <pc:spChg chg="mod">
          <ac:chgData name="Orla Condon" userId="62ca7181-df71-4740-a21a-4649c658ad3a" providerId="ADAL" clId="{9CA04E6F-9B24-452A-BDA3-5D96B223031B}" dt="2026-05-18T10:49:03.361" v="76"/>
          <ac:spMkLst>
            <pc:docMk/>
            <pc:sldMk cId="461937534" sldId="302"/>
            <ac:spMk id="2" creationId="{00000000-0000-0000-0000-000000000000}"/>
          </ac:spMkLst>
        </pc:spChg>
        <pc:spChg chg="mod">
          <ac:chgData name="Orla Condon" userId="62ca7181-df71-4740-a21a-4649c658ad3a" providerId="ADAL" clId="{9CA04E6F-9B24-452A-BDA3-5D96B223031B}" dt="2026-05-18T11:17:12.687" v="421" actId="20577"/>
          <ac:spMkLst>
            <pc:docMk/>
            <pc:sldMk cId="461937534" sldId="302"/>
            <ac:spMk id="6" creationId="{6F4A78E5-42AA-4C86-97BB-4D49BC220D7C}"/>
          </ac:spMkLst>
        </pc:spChg>
        <pc:picChg chg="mod">
          <ac:chgData name="Orla Condon" userId="62ca7181-df71-4740-a21a-4649c658ad3a" providerId="ADAL" clId="{9CA04E6F-9B24-452A-BDA3-5D96B223031B}" dt="2026-05-18T11:17:19.691" v="423" actId="11530"/>
          <ac:picMkLst>
            <pc:docMk/>
            <pc:sldMk cId="461937534" sldId="302"/>
            <ac:picMk id="4" creationId="{81E96A79-6D5A-483B-AAA9-08A925ED3E5D}"/>
          </ac:picMkLst>
        </pc:picChg>
      </pc:sldChg>
      <pc:sldChg chg="modSp mod">
        <pc:chgData name="Orla Condon" userId="62ca7181-df71-4740-a21a-4649c658ad3a" providerId="ADAL" clId="{9CA04E6F-9B24-452A-BDA3-5D96B223031B}" dt="2026-05-18T11:17:28.363" v="425" actId="11530"/>
        <pc:sldMkLst>
          <pc:docMk/>
          <pc:sldMk cId="2788525775" sldId="303"/>
        </pc:sldMkLst>
        <pc:spChg chg="mod">
          <ac:chgData name="Orla Condon" userId="62ca7181-df71-4740-a21a-4649c658ad3a" providerId="ADAL" clId="{9CA04E6F-9B24-452A-BDA3-5D96B223031B}" dt="2026-05-18T10:49:06.086" v="80"/>
          <ac:spMkLst>
            <pc:docMk/>
            <pc:sldMk cId="2788525775" sldId="303"/>
            <ac:spMk id="2" creationId="{00000000-0000-0000-0000-000000000000}"/>
          </ac:spMkLst>
        </pc:spChg>
        <pc:spChg chg="mod">
          <ac:chgData name="Orla Condon" userId="62ca7181-df71-4740-a21a-4649c658ad3a" providerId="ADAL" clId="{9CA04E6F-9B24-452A-BDA3-5D96B223031B}" dt="2026-05-18T10:56:20.097" v="172"/>
          <ac:spMkLst>
            <pc:docMk/>
            <pc:sldMk cId="2788525775" sldId="303"/>
            <ac:spMk id="13" creationId="{F3A5E8AB-F4F1-438A-8629-D8961A3EB666}"/>
          </ac:spMkLst>
        </pc:spChg>
        <pc:picChg chg="mod">
          <ac:chgData name="Orla Condon" userId="62ca7181-df71-4740-a21a-4649c658ad3a" providerId="ADAL" clId="{9CA04E6F-9B24-452A-BDA3-5D96B223031B}" dt="2026-05-18T11:17:28.363" v="425" actId="11530"/>
          <ac:picMkLst>
            <pc:docMk/>
            <pc:sldMk cId="2788525775" sldId="303"/>
            <ac:picMk id="4" creationId="{C1092656-3D12-49F3-B00F-C244BD18611A}"/>
          </ac:picMkLst>
        </pc:picChg>
      </pc:sldChg>
      <pc:sldChg chg="modSp mod">
        <pc:chgData name="Orla Condon" userId="62ca7181-df71-4740-a21a-4649c658ad3a" providerId="ADAL" clId="{9CA04E6F-9B24-452A-BDA3-5D96B223031B}" dt="2026-05-18T11:17:34.791" v="426" actId="14100"/>
        <pc:sldMkLst>
          <pc:docMk/>
          <pc:sldMk cId="3674027339" sldId="304"/>
        </pc:sldMkLst>
        <pc:spChg chg="mod">
          <ac:chgData name="Orla Condon" userId="62ca7181-df71-4740-a21a-4649c658ad3a" providerId="ADAL" clId="{9CA04E6F-9B24-452A-BDA3-5D96B223031B}" dt="2026-05-18T10:49:08.515" v="84"/>
          <ac:spMkLst>
            <pc:docMk/>
            <pc:sldMk cId="3674027339" sldId="304"/>
            <ac:spMk id="2" creationId="{00000000-0000-0000-0000-000000000000}"/>
          </ac:spMkLst>
        </pc:spChg>
        <pc:spChg chg="mod">
          <ac:chgData name="Orla Condon" userId="62ca7181-df71-4740-a21a-4649c658ad3a" providerId="ADAL" clId="{9CA04E6F-9B24-452A-BDA3-5D96B223031B}" dt="2026-05-18T11:17:34.791" v="426" actId="14100"/>
          <ac:spMkLst>
            <pc:docMk/>
            <pc:sldMk cId="3674027339" sldId="304"/>
            <ac:spMk id="13" creationId="{F3A5E8AB-F4F1-438A-8629-D8961A3EB666}"/>
          </ac:spMkLst>
        </pc:spChg>
        <pc:picChg chg="mod">
          <ac:chgData name="Orla Condon" userId="62ca7181-df71-4740-a21a-4649c658ad3a" providerId="ADAL" clId="{9CA04E6F-9B24-452A-BDA3-5D96B223031B}" dt="2026-05-18T10:56:23.032" v="176"/>
          <ac:picMkLst>
            <pc:docMk/>
            <pc:sldMk cId="3674027339" sldId="304"/>
            <ac:picMk id="4" creationId="{6A6A89A2-41C4-4FE2-8299-7AAD6E1B4594}"/>
          </ac:picMkLst>
        </pc:picChg>
      </pc:sldChg>
      <pc:sldChg chg="modSp mod">
        <pc:chgData name="Orla Condon" userId="62ca7181-df71-4740-a21a-4649c658ad3a" providerId="ADAL" clId="{9CA04E6F-9B24-452A-BDA3-5D96B223031B}" dt="2026-05-18T11:17:40.397" v="427" actId="14100"/>
        <pc:sldMkLst>
          <pc:docMk/>
          <pc:sldMk cId="788485322" sldId="305"/>
        </pc:sldMkLst>
        <pc:spChg chg="mod">
          <ac:chgData name="Orla Condon" userId="62ca7181-df71-4740-a21a-4649c658ad3a" providerId="ADAL" clId="{9CA04E6F-9B24-452A-BDA3-5D96B223031B}" dt="2026-05-18T10:49:11.074" v="88"/>
          <ac:spMkLst>
            <pc:docMk/>
            <pc:sldMk cId="788485322" sldId="305"/>
            <ac:spMk id="2" creationId="{00000000-0000-0000-0000-000000000000}"/>
          </ac:spMkLst>
        </pc:spChg>
        <pc:spChg chg="mod">
          <ac:chgData name="Orla Condon" userId="62ca7181-df71-4740-a21a-4649c658ad3a" providerId="ADAL" clId="{9CA04E6F-9B24-452A-BDA3-5D96B223031B}" dt="2026-05-18T11:17:40.397" v="427" actId="14100"/>
          <ac:spMkLst>
            <pc:docMk/>
            <pc:sldMk cId="788485322" sldId="305"/>
            <ac:spMk id="13" creationId="{F3A5E8AB-F4F1-438A-8629-D8961A3EB666}"/>
          </ac:spMkLst>
        </pc:spChg>
        <pc:picChg chg="mod">
          <ac:chgData name="Orla Condon" userId="62ca7181-df71-4740-a21a-4649c658ad3a" providerId="ADAL" clId="{9CA04E6F-9B24-452A-BDA3-5D96B223031B}" dt="2026-05-18T10:56:25.277" v="180"/>
          <ac:picMkLst>
            <pc:docMk/>
            <pc:sldMk cId="788485322" sldId="305"/>
            <ac:picMk id="4" creationId="{0D2B88D3-5411-4E0E-B3C5-E76DBE6777AE}"/>
          </ac:picMkLst>
        </pc:picChg>
      </pc:sldChg>
      <pc:sldChg chg="modSp mod">
        <pc:chgData name="Orla Condon" userId="62ca7181-df71-4740-a21a-4649c658ad3a" providerId="ADAL" clId="{9CA04E6F-9B24-452A-BDA3-5D96B223031B}" dt="2026-05-18T11:18:04.001" v="436" actId="11530"/>
        <pc:sldMkLst>
          <pc:docMk/>
          <pc:sldMk cId="4094748937" sldId="306"/>
        </pc:sldMkLst>
        <pc:spChg chg="mod">
          <ac:chgData name="Orla Condon" userId="62ca7181-df71-4740-a21a-4649c658ad3a" providerId="ADAL" clId="{9CA04E6F-9B24-452A-BDA3-5D96B223031B}" dt="2026-05-18T10:49:13.700" v="92"/>
          <ac:spMkLst>
            <pc:docMk/>
            <pc:sldMk cId="4094748937" sldId="306"/>
            <ac:spMk id="2" creationId="{00000000-0000-0000-0000-000000000000}"/>
          </ac:spMkLst>
        </pc:spChg>
        <pc:spChg chg="mod">
          <ac:chgData name="Orla Condon" userId="62ca7181-df71-4740-a21a-4649c658ad3a" providerId="ADAL" clId="{9CA04E6F-9B24-452A-BDA3-5D96B223031B}" dt="2026-05-18T11:17:47.184" v="429" actId="5793"/>
          <ac:spMkLst>
            <pc:docMk/>
            <pc:sldMk cId="4094748937" sldId="306"/>
            <ac:spMk id="13" creationId="{F3A5E8AB-F4F1-438A-8629-D8961A3EB666}"/>
          </ac:spMkLst>
        </pc:spChg>
        <pc:picChg chg="mod">
          <ac:chgData name="Orla Condon" userId="62ca7181-df71-4740-a21a-4649c658ad3a" providerId="ADAL" clId="{9CA04E6F-9B24-452A-BDA3-5D96B223031B}" dt="2026-05-18T11:18:04.001" v="436" actId="11530"/>
          <ac:picMkLst>
            <pc:docMk/>
            <pc:sldMk cId="4094748937" sldId="306"/>
            <ac:picMk id="4" creationId="{6B7B811D-7798-4239-A979-05618EEA7BF2}"/>
          </ac:picMkLst>
        </pc:picChg>
        <pc:picChg chg="mod">
          <ac:chgData name="Orla Condon" userId="62ca7181-df71-4740-a21a-4649c658ad3a" providerId="ADAL" clId="{9CA04E6F-9B24-452A-BDA3-5D96B223031B}" dt="2026-05-18T11:18:04.001" v="436" actId="11530"/>
          <ac:picMkLst>
            <pc:docMk/>
            <pc:sldMk cId="4094748937" sldId="306"/>
            <ac:picMk id="8" creationId="{D4D05C23-3315-429F-96B7-8952F2A364B1}"/>
          </ac:picMkLst>
        </pc:picChg>
      </pc:sldChg>
      <pc:sldChg chg="modSp mod">
        <pc:chgData name="Orla Condon" userId="62ca7181-df71-4740-a21a-4649c658ad3a" providerId="ADAL" clId="{9CA04E6F-9B24-452A-BDA3-5D96B223031B}" dt="2026-05-18T11:18:22.006" v="442" actId="1076"/>
        <pc:sldMkLst>
          <pc:docMk/>
          <pc:sldMk cId="4219281580" sldId="307"/>
        </pc:sldMkLst>
        <pc:spChg chg="mod">
          <ac:chgData name="Orla Condon" userId="62ca7181-df71-4740-a21a-4649c658ad3a" providerId="ADAL" clId="{9CA04E6F-9B24-452A-BDA3-5D96B223031B}" dt="2026-05-18T10:49:16.433" v="96"/>
          <ac:spMkLst>
            <pc:docMk/>
            <pc:sldMk cId="4219281580" sldId="307"/>
            <ac:spMk id="2" creationId="{00000000-0000-0000-0000-000000000000}"/>
          </ac:spMkLst>
        </pc:spChg>
        <pc:spChg chg="mod">
          <ac:chgData name="Orla Condon" userId="62ca7181-df71-4740-a21a-4649c658ad3a" providerId="ADAL" clId="{9CA04E6F-9B24-452A-BDA3-5D96B223031B}" dt="2026-05-18T11:18:22.006" v="442" actId="1076"/>
          <ac:spMkLst>
            <pc:docMk/>
            <pc:sldMk cId="4219281580" sldId="307"/>
            <ac:spMk id="10" creationId="{68170A51-4D31-4132-A592-DAA6354BFA1E}"/>
          </ac:spMkLst>
        </pc:spChg>
        <pc:spChg chg="mod">
          <ac:chgData name="Orla Condon" userId="62ca7181-df71-4740-a21a-4649c658ad3a" providerId="ADAL" clId="{9CA04E6F-9B24-452A-BDA3-5D96B223031B}" dt="2026-05-18T11:18:10.583" v="437" actId="5793"/>
          <ac:spMkLst>
            <pc:docMk/>
            <pc:sldMk cId="4219281580" sldId="307"/>
            <ac:spMk id="13" creationId="{F3A5E8AB-F4F1-438A-8629-D8961A3EB666}"/>
          </ac:spMkLst>
        </pc:spChg>
        <pc:picChg chg="mod">
          <ac:chgData name="Orla Condon" userId="62ca7181-df71-4740-a21a-4649c658ad3a" providerId="ADAL" clId="{9CA04E6F-9B24-452A-BDA3-5D96B223031B}" dt="2026-05-18T11:18:16.247" v="440" actId="1076"/>
          <ac:picMkLst>
            <pc:docMk/>
            <pc:sldMk cId="4219281580" sldId="307"/>
            <ac:picMk id="5" creationId="{23AB3D73-7CE6-4C78-88B3-88EA3BC3A971}"/>
          </ac:picMkLst>
        </pc:picChg>
        <pc:picChg chg="mod">
          <ac:chgData name="Orla Condon" userId="62ca7181-df71-4740-a21a-4649c658ad3a" providerId="ADAL" clId="{9CA04E6F-9B24-452A-BDA3-5D96B223031B}" dt="2026-05-18T11:18:18.240" v="441" actId="1076"/>
          <ac:picMkLst>
            <pc:docMk/>
            <pc:sldMk cId="4219281580" sldId="307"/>
            <ac:picMk id="8" creationId="{BC7D7124-04D5-4D29-906E-82EE9F1D3FEB}"/>
          </ac:picMkLst>
        </pc:picChg>
      </pc:sldChg>
      <pc:sldChg chg="modSp mod">
        <pc:chgData name="Orla Condon" userId="62ca7181-df71-4740-a21a-4649c658ad3a" providerId="ADAL" clId="{9CA04E6F-9B24-452A-BDA3-5D96B223031B}" dt="2026-05-18T11:19:01.897" v="451" actId="1076"/>
        <pc:sldMkLst>
          <pc:docMk/>
          <pc:sldMk cId="1804031223" sldId="308"/>
        </pc:sldMkLst>
        <pc:spChg chg="mod">
          <ac:chgData name="Orla Condon" userId="62ca7181-df71-4740-a21a-4649c658ad3a" providerId="ADAL" clId="{9CA04E6F-9B24-452A-BDA3-5D96B223031B}" dt="2026-05-18T10:54:50.318" v="100"/>
          <ac:spMkLst>
            <pc:docMk/>
            <pc:sldMk cId="1804031223" sldId="308"/>
            <ac:spMk id="2" creationId="{00000000-0000-0000-0000-000000000000}"/>
          </ac:spMkLst>
        </pc:spChg>
        <pc:spChg chg="mod">
          <ac:chgData name="Orla Condon" userId="62ca7181-df71-4740-a21a-4649c658ad3a" providerId="ADAL" clId="{9CA04E6F-9B24-452A-BDA3-5D96B223031B}" dt="2026-05-18T11:19:01.897" v="451" actId="1076"/>
          <ac:spMkLst>
            <pc:docMk/>
            <pc:sldMk cId="1804031223" sldId="308"/>
            <ac:spMk id="10" creationId="{CD00E323-5DB2-403E-BF6C-A3E81B941F2F}"/>
          </ac:spMkLst>
        </pc:spChg>
        <pc:spChg chg="mod">
          <ac:chgData name="Orla Condon" userId="62ca7181-df71-4740-a21a-4649c658ad3a" providerId="ADAL" clId="{9CA04E6F-9B24-452A-BDA3-5D96B223031B}" dt="2026-05-18T11:18:38.132" v="444" actId="5793"/>
          <ac:spMkLst>
            <pc:docMk/>
            <pc:sldMk cId="1804031223" sldId="308"/>
            <ac:spMk id="13" creationId="{F3A5E8AB-F4F1-438A-8629-D8961A3EB666}"/>
          </ac:spMkLst>
        </pc:spChg>
        <pc:picChg chg="mod">
          <ac:chgData name="Orla Condon" userId="62ca7181-df71-4740-a21a-4649c658ad3a" providerId="ADAL" clId="{9CA04E6F-9B24-452A-BDA3-5D96B223031B}" dt="2026-05-18T11:18:50.164" v="448" actId="1076"/>
          <ac:picMkLst>
            <pc:docMk/>
            <pc:sldMk cId="1804031223" sldId="308"/>
            <ac:picMk id="5" creationId="{59B0FE3C-6672-4E72-9294-AF1758FF0ED1}"/>
          </ac:picMkLst>
        </pc:picChg>
        <pc:picChg chg="mod">
          <ac:chgData name="Orla Condon" userId="62ca7181-df71-4740-a21a-4649c658ad3a" providerId="ADAL" clId="{9CA04E6F-9B24-452A-BDA3-5D96B223031B}" dt="2026-05-18T11:18:58.434" v="450" actId="1076"/>
          <ac:picMkLst>
            <pc:docMk/>
            <pc:sldMk cId="1804031223" sldId="308"/>
            <ac:picMk id="8" creationId="{32AF6945-211B-4E11-99C1-96ADF6A8C141}"/>
          </ac:picMkLst>
        </pc:picChg>
      </pc:sldChg>
      <pc:sldChg chg="addSp delSp modSp mod">
        <pc:chgData name="Orla Condon" userId="62ca7181-df71-4740-a21a-4649c658ad3a" providerId="ADAL" clId="{9CA04E6F-9B24-452A-BDA3-5D96B223031B}" dt="2026-05-18T10:58:04.778" v="207" actId="931"/>
        <pc:sldMkLst>
          <pc:docMk/>
          <pc:sldMk cId="1122519884" sldId="309"/>
        </pc:sldMkLst>
        <pc:spChg chg="del">
          <ac:chgData name="Orla Condon" userId="62ca7181-df71-4740-a21a-4649c658ad3a" providerId="ADAL" clId="{9CA04E6F-9B24-452A-BDA3-5D96B223031B}" dt="2026-05-18T10:58:04.778" v="207" actId="931"/>
          <ac:spMkLst>
            <pc:docMk/>
            <pc:sldMk cId="1122519884" sldId="309"/>
            <ac:spMk id="3" creationId="{AE17AB09-AA3B-106F-E607-48F4F484372D}"/>
          </ac:spMkLst>
        </pc:spChg>
        <pc:picChg chg="add mod ord">
          <ac:chgData name="Orla Condon" userId="62ca7181-df71-4740-a21a-4649c658ad3a" providerId="ADAL" clId="{9CA04E6F-9B24-452A-BDA3-5D96B223031B}" dt="2026-05-18T10:58:04.778" v="207" actId="931"/>
          <ac:picMkLst>
            <pc:docMk/>
            <pc:sldMk cId="1122519884" sldId="309"/>
            <ac:picMk id="5" creationId="{B6293238-8FE2-91F0-EE0E-86EDC41029B1}"/>
          </ac:picMkLst>
        </pc:picChg>
      </pc:sldChg>
      <pc:sldChg chg="add del">
        <pc:chgData name="Orla Condon" userId="62ca7181-df71-4740-a21a-4649c658ad3a" providerId="ADAL" clId="{9CA04E6F-9B24-452A-BDA3-5D96B223031B}" dt="2026-05-18T10:56:51.482" v="193" actId="47"/>
        <pc:sldMkLst>
          <pc:docMk/>
          <pc:sldMk cId="280382769" sldId="310"/>
        </pc:sldMkLst>
      </pc:sldChg>
      <pc:sldMasterChg chg="delSldLayout">
        <pc:chgData name="Orla Condon" userId="62ca7181-df71-4740-a21a-4649c658ad3a" providerId="ADAL" clId="{9CA04E6F-9B24-452A-BDA3-5D96B223031B}" dt="2026-05-18T10:56:51.482" v="193" actId="47"/>
        <pc:sldMasterMkLst>
          <pc:docMk/>
          <pc:sldMasterMk cId="0" sldId="2147483648"/>
        </pc:sldMasterMkLst>
        <pc:sldLayoutChg chg="del">
          <pc:chgData name="Orla Condon" userId="62ca7181-df71-4740-a21a-4649c658ad3a" providerId="ADAL" clId="{9CA04E6F-9B24-452A-BDA3-5D96B223031B}" dt="2026-05-18T10:56:51.482" v="193" actId="47"/>
          <pc:sldLayoutMkLst>
            <pc:docMk/>
            <pc:sldMasterMk cId="0" sldId="2147483648"/>
            <pc:sldLayoutMk cId="705321050" sldId="2147483672"/>
          </pc:sldLayoutMkLst>
        </pc:sldLayoutChg>
      </pc:sldMasterChg>
    </pc:docChg>
  </pc:docChgLst>
</pc:chgInfo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4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GB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8270D686-1875-4A9E-BDDE-1B82789EA03B}" type="datetimeFigureOut">
              <a:rPr lang="en-GB" smtClean="0"/>
              <a:t>18/05/2026</a:t>
            </a:fld>
            <a:endParaRPr lang="en-GB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GB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GB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B83A5757-BD17-47FE-9122-6B0A1CA8BD20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1884894892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7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B83A5757-BD17-47FE-9122-6B0A1CA8BD20}" type="slidenum">
              <a:rPr lang="en-GB" smtClean="0"/>
              <a:t>17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3849671306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8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2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Front Pag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513A5148-146A-6049-81A3-EEB61875F010}"/>
              </a:ext>
            </a:extLst>
          </p:cNvPr>
          <p:cNvSpPr>
            <a:spLocks noGrp="1"/>
          </p:cNvSpPr>
          <p:nvPr>
            <p:ph type="body" sz="quarter" idx="11"/>
          </p:nvPr>
        </p:nvSpPr>
        <p:spPr>
          <a:xfrm>
            <a:off x="7010400" y="3771900"/>
            <a:ext cx="10439400" cy="2362200"/>
          </a:xfrm>
          <a:prstGeom prst="rect">
            <a:avLst/>
          </a:prstGeom>
        </p:spPr>
        <p:txBody>
          <a:bodyPr/>
          <a:lstStyle>
            <a:lvl1pPr marL="0">
              <a:lnSpc>
                <a:spcPct val="80000"/>
              </a:lnSpc>
              <a:spcBef>
                <a:spcPts val="0"/>
              </a:spcBef>
              <a:buNone/>
              <a:defRPr sz="9600">
                <a:latin typeface="+mj-lt"/>
              </a:defRPr>
            </a:lvl1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Picture Placeholder 3">
            <a:extLst>
              <a:ext uri="{FF2B5EF4-FFF2-40B4-BE49-F238E27FC236}">
                <a16:creationId xmlns:a16="http://schemas.microsoft.com/office/drawing/2014/main" id="{FAD2299E-6A60-1A76-F1DD-FDFFC3A0C3A9}"/>
              </a:ext>
            </a:extLst>
          </p:cNvPr>
          <p:cNvSpPr>
            <a:spLocks noGrp="1"/>
          </p:cNvSpPr>
          <p:nvPr>
            <p:ph type="pic" sz="quarter" idx="12"/>
          </p:nvPr>
        </p:nvSpPr>
        <p:spPr>
          <a:xfrm>
            <a:off x="0" y="0"/>
            <a:ext cx="6223000" cy="10287000"/>
          </a:xfrm>
          <a:prstGeom prst="rect">
            <a:avLst/>
          </a:prstGeom>
        </p:spPr>
        <p:txBody>
          <a:bodyPr/>
          <a:lstStyle/>
          <a:p>
            <a:r>
              <a:rPr lang="en-US"/>
              <a:t>Click icon to add picture</a:t>
            </a:r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3350154775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Back Pag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TextBox 9">
            <a:extLst>
              <a:ext uri="{FF2B5EF4-FFF2-40B4-BE49-F238E27FC236}">
                <a16:creationId xmlns:a16="http://schemas.microsoft.com/office/drawing/2014/main" id="{D5135332-7DB9-D4DC-7792-FC33E98585A7}"/>
              </a:ext>
            </a:extLst>
          </p:cNvPr>
          <p:cNvSpPr txBox="1"/>
          <p:nvPr userDrawn="1"/>
        </p:nvSpPr>
        <p:spPr>
          <a:xfrm>
            <a:off x="6461650" y="6186948"/>
            <a:ext cx="10797650" cy="1371600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r">
              <a:lnSpc>
                <a:spcPts val="5400"/>
              </a:lnSpc>
            </a:pPr>
            <a:r>
              <a:rPr lang="en-US" sz="4500">
                <a:solidFill>
                  <a:srgbClr val="34713B"/>
                </a:solidFill>
                <a:latin typeface="Source Sans Pro Light"/>
                <a:ea typeface="Source Sans Pro Light"/>
                <a:cs typeface="Source Sans Pro Light"/>
                <a:sym typeface="Source Sans Pro Light"/>
              </a:rPr>
              <a:t>For further information, go to: www.foodafactoflife.org.uk</a:t>
            </a:r>
          </a:p>
        </p:txBody>
      </p:sp>
      <p:sp>
        <p:nvSpPr>
          <p:cNvPr id="2" name="Text Placeholder 2">
            <a:extLst>
              <a:ext uri="{FF2B5EF4-FFF2-40B4-BE49-F238E27FC236}">
                <a16:creationId xmlns:a16="http://schemas.microsoft.com/office/drawing/2014/main" id="{9E2A9C8A-78E3-BA13-BCD8-1F5FB9EF67F3}"/>
              </a:ext>
            </a:extLst>
          </p:cNvPr>
          <p:cNvSpPr>
            <a:spLocks noGrp="1"/>
          </p:cNvSpPr>
          <p:nvPr>
            <p:ph type="body" sz="quarter" idx="11"/>
          </p:nvPr>
        </p:nvSpPr>
        <p:spPr>
          <a:xfrm>
            <a:off x="9283700" y="3441700"/>
            <a:ext cx="7975600" cy="2362200"/>
          </a:xfrm>
          <a:prstGeom prst="rect">
            <a:avLst/>
          </a:prstGeom>
        </p:spPr>
        <p:txBody>
          <a:bodyPr/>
          <a:lstStyle>
            <a:lvl1pPr marL="0">
              <a:lnSpc>
                <a:spcPct val="80000"/>
              </a:lnSpc>
              <a:spcBef>
                <a:spcPts val="0"/>
              </a:spcBef>
              <a:buNone/>
              <a:defRPr sz="7200">
                <a:latin typeface="+mj-lt"/>
              </a:defRPr>
            </a:lvl1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3" name="Picture Placeholder 3">
            <a:extLst>
              <a:ext uri="{FF2B5EF4-FFF2-40B4-BE49-F238E27FC236}">
                <a16:creationId xmlns:a16="http://schemas.microsoft.com/office/drawing/2014/main" id="{29A9B221-F917-E0DB-DFE9-DF8921E42175}"/>
              </a:ext>
            </a:extLst>
          </p:cNvPr>
          <p:cNvSpPr>
            <a:spLocks noGrp="1"/>
          </p:cNvSpPr>
          <p:nvPr>
            <p:ph type="pic" sz="quarter" idx="12"/>
          </p:nvPr>
        </p:nvSpPr>
        <p:spPr>
          <a:xfrm>
            <a:off x="0" y="0"/>
            <a:ext cx="6223000" cy="10287000"/>
          </a:xfrm>
          <a:prstGeom prst="rect">
            <a:avLst/>
          </a:prstGeom>
        </p:spPr>
        <p:txBody>
          <a:bodyPr/>
          <a:lstStyle/>
          <a:p>
            <a:r>
              <a:rPr lang="en-US"/>
              <a:t>Click icon to add picture</a:t>
            </a:r>
            <a:endParaRPr lang="en-GB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>
  <p:cSld name="1_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 hasCustomPrompt="1"/>
          </p:nvPr>
        </p:nvSpPr>
        <p:spPr>
          <a:xfrm>
            <a:off x="1753911" y="2345697"/>
            <a:ext cx="14580000" cy="1080000"/>
          </a:xfrm>
          <a:prstGeom prst="rect">
            <a:avLst/>
          </a:prstGeom>
        </p:spPr>
        <p:txBody>
          <a:bodyPr lIns="0" tIns="0" rIns="0" bIns="0" anchor="t"/>
          <a:lstStyle>
            <a:lvl1pPr algn="l">
              <a:defRPr sz="5100" b="1" i="0">
                <a:solidFill>
                  <a:srgbClr val="158B44"/>
                </a:solidFill>
                <a:latin typeface="Arial" charset="0"/>
                <a:ea typeface="Arial" charset="0"/>
                <a:cs typeface="Arial" charset="0"/>
              </a:defRPr>
            </a:lvl1pPr>
          </a:lstStyle>
          <a:p>
            <a:r>
              <a:rPr lang="en-US"/>
              <a:t>Heading</a:t>
            </a:r>
          </a:p>
        </p:txBody>
      </p:sp>
      <p:sp>
        <p:nvSpPr>
          <p:cNvPr id="3" name="Subtitle 2"/>
          <p:cNvSpPr>
            <a:spLocks noGrp="1"/>
          </p:cNvSpPr>
          <p:nvPr>
            <p:ph type="subTitle" idx="1" hasCustomPrompt="1"/>
          </p:nvPr>
        </p:nvSpPr>
        <p:spPr>
          <a:xfrm>
            <a:off x="1753914" y="3856638"/>
            <a:ext cx="14580000" cy="5400000"/>
          </a:xfrm>
          <a:prstGeom prst="rect">
            <a:avLst/>
          </a:prstGeom>
        </p:spPr>
        <p:txBody>
          <a:bodyPr lIns="0" tIns="0" rIns="0" bIns="0" numCol="1" anchor="t"/>
          <a:lstStyle>
            <a:lvl1pPr marL="428625" indent="-428625" algn="l">
              <a:buSzPct val="90000"/>
              <a:buFont typeface="Arial" charset="0"/>
              <a:buChar char="•"/>
              <a:defRPr sz="2700" b="0" i="0">
                <a:solidFill>
                  <a:schemeClr val="tx1"/>
                </a:solidFill>
                <a:latin typeface="Arial" charset="0"/>
                <a:ea typeface="Arial" charset="0"/>
                <a:cs typeface="Arial" charset="0"/>
              </a:defRPr>
            </a:lvl1pPr>
            <a:lvl2pPr marL="685800" indent="0" algn="ctr">
              <a:buNone/>
              <a:defRPr sz="3000"/>
            </a:lvl2pPr>
            <a:lvl3pPr marL="1371600" indent="0" algn="ctr">
              <a:buNone/>
              <a:defRPr sz="2700"/>
            </a:lvl3pPr>
            <a:lvl4pPr marL="2057400" indent="0" algn="ctr">
              <a:buNone/>
              <a:defRPr sz="2400"/>
            </a:lvl4pPr>
            <a:lvl5pPr marL="2743200" indent="0" algn="ctr">
              <a:buNone/>
              <a:defRPr sz="2400"/>
            </a:lvl5pPr>
            <a:lvl6pPr marL="3429000" indent="0" algn="ctr">
              <a:buNone/>
              <a:defRPr sz="2400"/>
            </a:lvl6pPr>
            <a:lvl7pPr marL="4114800" indent="0" algn="ctr">
              <a:buNone/>
              <a:defRPr sz="2400"/>
            </a:lvl7pPr>
            <a:lvl8pPr marL="4800600" indent="0" algn="ctr">
              <a:buNone/>
              <a:defRPr sz="2400"/>
            </a:lvl8pPr>
            <a:lvl9pPr marL="5486400" indent="0" algn="ctr">
              <a:buNone/>
              <a:defRPr sz="2400"/>
            </a:lvl9pPr>
          </a:lstStyle>
          <a:p>
            <a:r>
              <a:rPr lang="en-US"/>
              <a:t>Text here</a:t>
            </a:r>
          </a:p>
        </p:txBody>
      </p:sp>
    </p:spTree>
    <p:extLst>
      <p:ext uri="{BB962C8B-B14F-4D97-AF65-F5344CB8AC3E}">
        <p14:creationId xmlns:p14="http://schemas.microsoft.com/office/powerpoint/2010/main" val="83197321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Learning Objective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2830883448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Standard Headin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3985707254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Heading Pictur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Picture Placeholder 6">
            <a:extLst>
              <a:ext uri="{FF2B5EF4-FFF2-40B4-BE49-F238E27FC236}">
                <a16:creationId xmlns:a16="http://schemas.microsoft.com/office/drawing/2014/main" id="{B2BE1F0C-2058-216D-6007-A752A9D2D58D}"/>
              </a:ext>
            </a:extLst>
          </p:cNvPr>
          <p:cNvSpPr>
            <a:spLocks noGrp="1"/>
          </p:cNvSpPr>
          <p:nvPr>
            <p:ph type="pic" sz="quarter" idx="10"/>
          </p:nvPr>
        </p:nvSpPr>
        <p:spPr>
          <a:xfrm>
            <a:off x="11607800" y="3479800"/>
            <a:ext cx="5359400" cy="5384800"/>
          </a:xfrm>
          <a:prstGeom prst="roundRect">
            <a:avLst/>
          </a:prstGeom>
        </p:spPr>
        <p:txBody>
          <a:bodyPr/>
          <a:lstStyle/>
          <a:p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885874619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Heading Picture Background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4" name="Group 2">
            <a:extLst>
              <a:ext uri="{FF2B5EF4-FFF2-40B4-BE49-F238E27FC236}">
                <a16:creationId xmlns:a16="http://schemas.microsoft.com/office/drawing/2014/main" id="{6A407556-09A4-9B4D-4C11-5E3E91C56DB7}"/>
              </a:ext>
            </a:extLst>
          </p:cNvPr>
          <p:cNvGrpSpPr/>
          <p:nvPr userDrawn="1"/>
        </p:nvGrpSpPr>
        <p:grpSpPr>
          <a:xfrm rot="456000">
            <a:off x="13397471" y="3788536"/>
            <a:ext cx="3655899" cy="4701282"/>
            <a:chOff x="0" y="0"/>
            <a:chExt cx="989738" cy="1272747"/>
          </a:xfrm>
        </p:grpSpPr>
        <p:sp>
          <p:nvSpPr>
            <p:cNvPr id="5" name="Freeform 3">
              <a:extLst>
                <a:ext uri="{FF2B5EF4-FFF2-40B4-BE49-F238E27FC236}">
                  <a16:creationId xmlns:a16="http://schemas.microsoft.com/office/drawing/2014/main" id="{9F5E13B9-2181-18CD-30D5-4541119BA681}"/>
                </a:ext>
              </a:extLst>
            </p:cNvPr>
            <p:cNvSpPr/>
            <p:nvPr/>
          </p:nvSpPr>
          <p:spPr>
            <a:xfrm>
              <a:off x="0" y="0"/>
              <a:ext cx="989738" cy="1272747"/>
            </a:xfrm>
            <a:custGeom>
              <a:avLst/>
              <a:gdLst/>
              <a:ahLst/>
              <a:cxnLst/>
              <a:rect l="l" t="t" r="r" b="b"/>
              <a:pathLst>
                <a:path w="989738" h="1272747">
                  <a:moveTo>
                    <a:pt x="95294" y="0"/>
                  </a:moveTo>
                  <a:lnTo>
                    <a:pt x="894443" y="0"/>
                  </a:lnTo>
                  <a:cubicBezTo>
                    <a:pt x="919717" y="0"/>
                    <a:pt x="943955" y="10040"/>
                    <a:pt x="961826" y="27911"/>
                  </a:cubicBezTo>
                  <a:cubicBezTo>
                    <a:pt x="979698" y="45782"/>
                    <a:pt x="989738" y="70021"/>
                    <a:pt x="989738" y="95294"/>
                  </a:cubicBezTo>
                  <a:lnTo>
                    <a:pt x="989738" y="1177453"/>
                  </a:lnTo>
                  <a:cubicBezTo>
                    <a:pt x="989738" y="1230083"/>
                    <a:pt x="947073" y="1272747"/>
                    <a:pt x="894443" y="1272747"/>
                  </a:cubicBezTo>
                  <a:lnTo>
                    <a:pt x="95294" y="1272747"/>
                  </a:lnTo>
                  <a:cubicBezTo>
                    <a:pt x="70021" y="1272747"/>
                    <a:pt x="45782" y="1262707"/>
                    <a:pt x="27911" y="1244836"/>
                  </a:cubicBezTo>
                  <a:cubicBezTo>
                    <a:pt x="10040" y="1226965"/>
                    <a:pt x="0" y="1202727"/>
                    <a:pt x="0" y="1177453"/>
                  </a:cubicBezTo>
                  <a:lnTo>
                    <a:pt x="0" y="95294"/>
                  </a:lnTo>
                  <a:cubicBezTo>
                    <a:pt x="0" y="70021"/>
                    <a:pt x="10040" y="45782"/>
                    <a:pt x="27911" y="27911"/>
                  </a:cubicBezTo>
                  <a:cubicBezTo>
                    <a:pt x="45782" y="10040"/>
                    <a:pt x="70021" y="0"/>
                    <a:pt x="95294" y="0"/>
                  </a:cubicBezTo>
                  <a:close/>
                </a:path>
              </a:pathLst>
            </a:custGeom>
            <a:solidFill>
              <a:srgbClr val="34713B"/>
            </a:solidFill>
          </p:spPr>
          <p:txBody>
            <a:bodyPr/>
            <a:lstStyle/>
            <a:p>
              <a:endParaRPr lang="en-GB"/>
            </a:p>
          </p:txBody>
        </p:sp>
        <p:sp>
          <p:nvSpPr>
            <p:cNvPr id="6" name="TextBox 4">
              <a:extLst>
                <a:ext uri="{FF2B5EF4-FFF2-40B4-BE49-F238E27FC236}">
                  <a16:creationId xmlns:a16="http://schemas.microsoft.com/office/drawing/2014/main" id="{71EE9BBC-F530-FFDB-52D2-7B6E6A9DFB3C}"/>
                </a:ext>
              </a:extLst>
            </p:cNvPr>
            <p:cNvSpPr txBox="1"/>
            <p:nvPr/>
          </p:nvSpPr>
          <p:spPr>
            <a:xfrm>
              <a:off x="0" y="-38100"/>
              <a:ext cx="989738" cy="1310847"/>
            </a:xfrm>
            <a:prstGeom prst="rect">
              <a:avLst/>
            </a:prstGeom>
          </p:spPr>
          <p:txBody>
            <a:bodyPr lIns="50800" tIns="50800" rIns="50800" bIns="50800" rtlCol="0" anchor="ctr"/>
            <a:lstStyle/>
            <a:p>
              <a:pPr algn="ctr">
                <a:lnSpc>
                  <a:spcPts val="2659"/>
                </a:lnSpc>
              </a:pPr>
              <a:endParaRPr/>
            </a:p>
          </p:txBody>
        </p:sp>
      </p:grpSp>
      <p:sp>
        <p:nvSpPr>
          <p:cNvPr id="3" name="Picture Placeholder 6">
            <a:extLst>
              <a:ext uri="{FF2B5EF4-FFF2-40B4-BE49-F238E27FC236}">
                <a16:creationId xmlns:a16="http://schemas.microsoft.com/office/drawing/2014/main" id="{9A854099-7F26-E2FE-37CC-D4107C16DB8E}"/>
              </a:ext>
            </a:extLst>
          </p:cNvPr>
          <p:cNvSpPr>
            <a:spLocks noGrp="1"/>
          </p:cNvSpPr>
          <p:nvPr>
            <p:ph type="pic" sz="quarter" idx="10"/>
          </p:nvPr>
        </p:nvSpPr>
        <p:spPr>
          <a:xfrm>
            <a:off x="12420600" y="3937001"/>
            <a:ext cx="3860800" cy="4241800"/>
          </a:xfrm>
          <a:prstGeom prst="roundRect">
            <a:avLst/>
          </a:prstGeom>
        </p:spPr>
        <p:txBody>
          <a:bodyPr/>
          <a:lstStyle/>
          <a:p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3813876050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Board (White)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4" name="Group 2">
            <a:extLst>
              <a:ext uri="{FF2B5EF4-FFF2-40B4-BE49-F238E27FC236}">
                <a16:creationId xmlns:a16="http://schemas.microsoft.com/office/drawing/2014/main" id="{0CAC7606-EB8C-DDE7-2B98-5649AB0B0C69}"/>
              </a:ext>
            </a:extLst>
          </p:cNvPr>
          <p:cNvGrpSpPr/>
          <p:nvPr userDrawn="1"/>
        </p:nvGrpSpPr>
        <p:grpSpPr>
          <a:xfrm rot="4687369">
            <a:off x="13902" y="1774307"/>
            <a:ext cx="5044137" cy="6486479"/>
            <a:chOff x="0" y="0"/>
            <a:chExt cx="989738" cy="1272747"/>
          </a:xfrm>
        </p:grpSpPr>
        <p:sp>
          <p:nvSpPr>
            <p:cNvPr id="5" name="Freeform 3">
              <a:extLst>
                <a:ext uri="{FF2B5EF4-FFF2-40B4-BE49-F238E27FC236}">
                  <a16:creationId xmlns:a16="http://schemas.microsoft.com/office/drawing/2014/main" id="{D3E20062-37FC-A2F5-9CE9-FAEAD69A5E27}"/>
                </a:ext>
              </a:extLst>
            </p:cNvPr>
            <p:cNvSpPr/>
            <p:nvPr/>
          </p:nvSpPr>
          <p:spPr>
            <a:xfrm>
              <a:off x="0" y="0"/>
              <a:ext cx="989738" cy="1272747"/>
            </a:xfrm>
            <a:custGeom>
              <a:avLst/>
              <a:gdLst/>
              <a:ahLst/>
              <a:cxnLst/>
              <a:rect l="l" t="t" r="r" b="b"/>
              <a:pathLst>
                <a:path w="989738" h="1272747">
                  <a:moveTo>
                    <a:pt x="69068" y="0"/>
                  </a:moveTo>
                  <a:lnTo>
                    <a:pt x="920670" y="0"/>
                  </a:lnTo>
                  <a:cubicBezTo>
                    <a:pt x="958815" y="0"/>
                    <a:pt x="989738" y="30923"/>
                    <a:pt x="989738" y="69068"/>
                  </a:cubicBezTo>
                  <a:lnTo>
                    <a:pt x="989738" y="1203680"/>
                  </a:lnTo>
                  <a:cubicBezTo>
                    <a:pt x="989738" y="1241825"/>
                    <a:pt x="958815" y="1272747"/>
                    <a:pt x="920670" y="1272747"/>
                  </a:cubicBezTo>
                  <a:lnTo>
                    <a:pt x="69068" y="1272747"/>
                  </a:lnTo>
                  <a:cubicBezTo>
                    <a:pt x="30923" y="1272747"/>
                    <a:pt x="0" y="1241825"/>
                    <a:pt x="0" y="1203680"/>
                  </a:cubicBezTo>
                  <a:lnTo>
                    <a:pt x="0" y="69068"/>
                  </a:lnTo>
                  <a:cubicBezTo>
                    <a:pt x="0" y="30923"/>
                    <a:pt x="30923" y="0"/>
                    <a:pt x="69068" y="0"/>
                  </a:cubicBezTo>
                  <a:close/>
                </a:path>
              </a:pathLst>
            </a:custGeom>
            <a:solidFill>
              <a:srgbClr val="34713B"/>
            </a:solidFill>
          </p:spPr>
          <p:txBody>
            <a:bodyPr/>
            <a:lstStyle/>
            <a:p>
              <a:endParaRPr lang="en-GB"/>
            </a:p>
          </p:txBody>
        </p:sp>
        <p:sp>
          <p:nvSpPr>
            <p:cNvPr id="6" name="TextBox 4">
              <a:extLst>
                <a:ext uri="{FF2B5EF4-FFF2-40B4-BE49-F238E27FC236}">
                  <a16:creationId xmlns:a16="http://schemas.microsoft.com/office/drawing/2014/main" id="{9E50D55D-E753-4DD2-ECE6-FC29E2ED2CDA}"/>
                </a:ext>
              </a:extLst>
            </p:cNvPr>
            <p:cNvSpPr txBox="1"/>
            <p:nvPr/>
          </p:nvSpPr>
          <p:spPr>
            <a:xfrm>
              <a:off x="0" y="-38100"/>
              <a:ext cx="989738" cy="1310847"/>
            </a:xfrm>
            <a:prstGeom prst="rect">
              <a:avLst/>
            </a:prstGeom>
          </p:spPr>
          <p:txBody>
            <a:bodyPr lIns="50800" tIns="50800" rIns="50800" bIns="50800" rtlCol="0" anchor="ctr"/>
            <a:lstStyle/>
            <a:p>
              <a:pPr algn="ctr">
                <a:lnSpc>
                  <a:spcPts val="2659"/>
                </a:lnSpc>
              </a:pPr>
              <a:endParaRPr/>
            </a:p>
          </p:txBody>
        </p:sp>
      </p:grpSp>
      <p:sp>
        <p:nvSpPr>
          <p:cNvPr id="3" name="Freeform 5">
            <a:extLst>
              <a:ext uri="{FF2B5EF4-FFF2-40B4-BE49-F238E27FC236}">
                <a16:creationId xmlns:a16="http://schemas.microsoft.com/office/drawing/2014/main" id="{15EFCB56-7F19-3D75-EC51-0677A7A4C811}"/>
              </a:ext>
            </a:extLst>
          </p:cNvPr>
          <p:cNvSpPr/>
          <p:nvPr userDrawn="1"/>
        </p:nvSpPr>
        <p:spPr>
          <a:xfrm>
            <a:off x="-359479" y="1279007"/>
            <a:ext cx="7201891" cy="7201891"/>
          </a:xfrm>
          <a:custGeom>
            <a:avLst/>
            <a:gdLst/>
            <a:ahLst/>
            <a:cxnLst/>
            <a:rect l="l" t="t" r="r" b="b"/>
            <a:pathLst>
              <a:path w="7201891" h="7201891">
                <a:moveTo>
                  <a:pt x="0" y="0"/>
                </a:moveTo>
                <a:lnTo>
                  <a:pt x="7201891" y="0"/>
                </a:lnTo>
                <a:lnTo>
                  <a:pt x="7201891" y="7201891"/>
                </a:lnTo>
                <a:lnTo>
                  <a:pt x="0" y="7201891"/>
                </a:lnTo>
                <a:lnTo>
                  <a:pt x="0" y="0"/>
                </a:lnTo>
                <a:close/>
              </a:path>
            </a:pathLst>
          </a:custGeom>
          <a:blipFill>
            <a:blip r:embed="rId2"/>
            <a:stretch>
              <a:fillRect/>
            </a:stretch>
          </a:blipFill>
        </p:spPr>
        <p:txBody>
          <a:bodyPr/>
          <a:lstStyle/>
          <a:p>
            <a:endParaRPr lang="en-GB"/>
          </a:p>
        </p:txBody>
      </p:sp>
      <p:sp>
        <p:nvSpPr>
          <p:cNvPr id="9" name="Text Placeholder 2">
            <a:extLst>
              <a:ext uri="{FF2B5EF4-FFF2-40B4-BE49-F238E27FC236}">
                <a16:creationId xmlns:a16="http://schemas.microsoft.com/office/drawing/2014/main" id="{3BFB34D8-4B5E-DB9E-3E7E-6C506125D605}"/>
              </a:ext>
            </a:extLst>
          </p:cNvPr>
          <p:cNvSpPr>
            <a:spLocks noGrp="1"/>
          </p:cNvSpPr>
          <p:nvPr>
            <p:ph type="body" sz="quarter" idx="11"/>
          </p:nvPr>
        </p:nvSpPr>
        <p:spPr>
          <a:xfrm>
            <a:off x="7010400" y="3771900"/>
            <a:ext cx="10439400" cy="2362200"/>
          </a:xfrm>
          <a:prstGeom prst="rect">
            <a:avLst/>
          </a:prstGeom>
        </p:spPr>
        <p:txBody>
          <a:bodyPr/>
          <a:lstStyle>
            <a:lvl1pPr marL="0">
              <a:lnSpc>
                <a:spcPct val="80000"/>
              </a:lnSpc>
              <a:spcBef>
                <a:spcPts val="0"/>
              </a:spcBef>
              <a:buNone/>
              <a:defRPr sz="9600" b="0">
                <a:solidFill>
                  <a:srgbClr val="34713B"/>
                </a:solidFill>
                <a:latin typeface="Source Sans Pro SemiBold" panose="020B0603030403020204" pitchFamily="34" charset="0"/>
                <a:ea typeface="Source Sans Pro SemiBold" panose="020B0603030403020204" pitchFamily="34" charset="0"/>
              </a:defRPr>
            </a:lvl1pPr>
          </a:lstStyle>
          <a:p>
            <a:pPr lvl="0"/>
            <a:r>
              <a:rPr lang="en-US"/>
              <a:t>Click to edit Master text styles</a:t>
            </a:r>
          </a:p>
        </p:txBody>
      </p:sp>
    </p:spTree>
    <p:extLst>
      <p:ext uri="{BB962C8B-B14F-4D97-AF65-F5344CB8AC3E}">
        <p14:creationId xmlns:p14="http://schemas.microsoft.com/office/powerpoint/2010/main" val="2548701203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Board (Green)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Text Placeholder 6">
            <a:extLst>
              <a:ext uri="{FF2B5EF4-FFF2-40B4-BE49-F238E27FC236}">
                <a16:creationId xmlns:a16="http://schemas.microsoft.com/office/drawing/2014/main" id="{64170B0F-69DD-4C79-F6FB-4C9A021BAFE0}"/>
              </a:ext>
            </a:extLst>
          </p:cNvPr>
          <p:cNvSpPr>
            <a:spLocks noGrp="1"/>
          </p:cNvSpPr>
          <p:nvPr>
            <p:ph type="body" sz="quarter" idx="10"/>
          </p:nvPr>
        </p:nvSpPr>
        <p:spPr>
          <a:xfrm>
            <a:off x="7010400" y="3771900"/>
            <a:ext cx="10134600" cy="2362200"/>
          </a:xfrm>
          <a:prstGeom prst="rect">
            <a:avLst/>
          </a:prstGeom>
        </p:spPr>
        <p:txBody>
          <a:bodyPr/>
          <a:lstStyle>
            <a:lvl1pPr>
              <a:buNone/>
              <a:defRPr sz="9600">
                <a:solidFill>
                  <a:schemeClr val="bg1"/>
                </a:solidFill>
                <a:latin typeface="Source Sans Pro SemiBold" panose="020B0603030403020204" pitchFamily="34" charset="0"/>
                <a:ea typeface="Source Sans Pro SemiBold" panose="020B0603030403020204" pitchFamily="34" charset="0"/>
              </a:defRPr>
            </a:lvl1pPr>
            <a:lvl2pPr>
              <a:defRPr sz="9600">
                <a:latin typeface="Source Sans Pro SemiBold" panose="020B0603030403020204" pitchFamily="34" charset="0"/>
                <a:ea typeface="Source Sans Pro SemiBold" panose="020B0603030403020204" pitchFamily="34" charset="0"/>
              </a:defRPr>
            </a:lvl2pPr>
            <a:lvl3pPr>
              <a:defRPr sz="9600">
                <a:latin typeface="Source Sans Pro SemiBold" panose="020B0603030403020204" pitchFamily="34" charset="0"/>
                <a:ea typeface="Source Sans Pro SemiBold" panose="020B0603030403020204" pitchFamily="34" charset="0"/>
              </a:defRPr>
            </a:lvl3pPr>
            <a:lvl4pPr>
              <a:defRPr sz="9600">
                <a:latin typeface="Source Sans Pro SemiBold" panose="020B0603030403020204" pitchFamily="34" charset="0"/>
                <a:ea typeface="Source Sans Pro SemiBold" panose="020B0603030403020204" pitchFamily="34" charset="0"/>
              </a:defRPr>
            </a:lvl4pPr>
            <a:lvl5pPr>
              <a:defRPr sz="9600">
                <a:latin typeface="Source Sans Pro SemiBold" panose="020B0603030403020204" pitchFamily="34" charset="0"/>
                <a:ea typeface="Source Sans Pro SemiBold" panose="020B0603030403020204" pitchFamily="34" charset="0"/>
              </a:defRPr>
            </a:lvl5pPr>
          </a:lstStyle>
          <a:p>
            <a:pPr lvl="0"/>
            <a:r>
              <a:rPr lang="en-US"/>
              <a:t>Click to edit Master text styles</a:t>
            </a:r>
          </a:p>
        </p:txBody>
      </p:sp>
    </p:spTree>
    <p:extLst>
      <p:ext uri="{BB962C8B-B14F-4D97-AF65-F5344CB8AC3E}">
        <p14:creationId xmlns:p14="http://schemas.microsoft.com/office/powerpoint/2010/main" val="3406305792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3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5" Type="http://schemas.openxmlformats.org/officeDocument/2006/relationships/image" Target="../media/image1.png"/><Relationship Id="rId4" Type="http://schemas.openxmlformats.org/officeDocument/2006/relationships/theme" Target="../theme/theme1.xml"/></Relationships>
</file>

<file path=ppt/slideMasters/_rels/slideMaster2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6.xml"/><Relationship Id="rId7" Type="http://schemas.openxmlformats.org/officeDocument/2006/relationships/image" Target="../media/image1.png"/><Relationship Id="rId2" Type="http://schemas.openxmlformats.org/officeDocument/2006/relationships/slideLayout" Target="../slideLayouts/slideLayout5.xml"/><Relationship Id="rId1" Type="http://schemas.openxmlformats.org/officeDocument/2006/relationships/slideLayout" Target="../slideLayouts/slideLayout4.xml"/><Relationship Id="rId6" Type="http://schemas.openxmlformats.org/officeDocument/2006/relationships/theme" Target="../theme/theme2.xml"/><Relationship Id="rId5" Type="http://schemas.openxmlformats.org/officeDocument/2006/relationships/slideLayout" Target="../slideLayouts/slideLayout8.xml"/><Relationship Id="rId4" Type="http://schemas.openxmlformats.org/officeDocument/2006/relationships/slideLayout" Target="../slideLayouts/slideLayout7.xml"/></Relationships>
</file>

<file path=ppt/slideMasters/_rels/slideMaster3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theme" Target="../theme/theme3.xml"/><Relationship Id="rId1" Type="http://schemas.openxmlformats.org/officeDocument/2006/relationships/slideLayout" Target="../slideLayouts/slideLayout9.xml"/><Relationship Id="rId4" Type="http://schemas.openxmlformats.org/officeDocument/2006/relationships/image" Target="../media/image4.png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>
            <a:extLst>
              <a:ext uri="{FF2B5EF4-FFF2-40B4-BE49-F238E27FC236}">
                <a16:creationId xmlns:a16="http://schemas.microsoft.com/office/drawing/2014/main" id="{F2017DAC-E2A9-A4F5-8063-A04E7EA8B2C4}"/>
              </a:ext>
            </a:extLst>
          </p:cNvPr>
          <p:cNvPicPr>
            <a:picLocks noChangeAspect="1"/>
          </p:cNvPicPr>
          <p:nvPr userDrawn="1"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4650172" y="390104"/>
            <a:ext cx="2926800" cy="2019133"/>
          </a:xfrm>
          <a:prstGeom prst="rect">
            <a:avLst/>
          </a:prstGeom>
        </p:spPr>
      </p:pic>
      <p:sp>
        <p:nvSpPr>
          <p:cNvPr id="11" name="TextBox 10">
            <a:extLst>
              <a:ext uri="{FF2B5EF4-FFF2-40B4-BE49-F238E27FC236}">
                <a16:creationId xmlns:a16="http://schemas.microsoft.com/office/drawing/2014/main" id="{B46EF914-615B-CF34-DED8-0436CB8848F8}"/>
              </a:ext>
            </a:extLst>
          </p:cNvPr>
          <p:cNvSpPr txBox="1"/>
          <p:nvPr userDrawn="1"/>
        </p:nvSpPr>
        <p:spPr>
          <a:xfrm>
            <a:off x="9300714" y="9377823"/>
            <a:ext cx="7958586" cy="314325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r">
              <a:lnSpc>
                <a:spcPts val="2400"/>
              </a:lnSpc>
            </a:pPr>
            <a:r>
              <a:rPr lang="en-US" sz="2000">
                <a:solidFill>
                  <a:srgbClr val="196B24"/>
                </a:solidFill>
                <a:latin typeface="Source Sans Pro Light"/>
                <a:ea typeface="Source Sans Pro Light"/>
                <a:cs typeface="Source Sans Pro Light"/>
                <a:sym typeface="Source Sans Pro Light"/>
              </a:rPr>
              <a:t>© Food – a fact of life </a:t>
            </a:r>
            <a:fld id="{09AC2304-7B6E-4DF8-8A54-B8BE5DD8BEDB}" type="datetimeyyyy">
              <a:rPr lang="en-US" sz="2000" smtClean="0">
                <a:solidFill>
                  <a:srgbClr val="196B24"/>
                </a:solidFill>
                <a:latin typeface="Source Sans Pro Light"/>
                <a:ea typeface="Source Sans Pro Light"/>
                <a:cs typeface="Source Sans Pro Light"/>
                <a:sym typeface="Source Sans Pro Light"/>
              </a:rPr>
              <a:t>2026</a:t>
            </a:fld>
            <a:endParaRPr lang="en-US" sz="2000">
              <a:solidFill>
                <a:srgbClr val="196B24"/>
              </a:solidFill>
              <a:latin typeface="Source Sans Pro Light"/>
              <a:ea typeface="Source Sans Pro Light"/>
              <a:cs typeface="Source Sans Pro Light"/>
              <a:sym typeface="Source Sans Pro Light"/>
            </a:endParaRPr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56" r:id="rId1"/>
    <p:sldLayoutId id="2147483655" r:id="rId2"/>
    <p:sldLayoutId id="2147483671" r:id="rId3"/>
  </p:sldLayoutIdLst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2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TextBox 3">
            <a:extLst>
              <a:ext uri="{FF2B5EF4-FFF2-40B4-BE49-F238E27FC236}">
                <a16:creationId xmlns:a16="http://schemas.microsoft.com/office/drawing/2014/main" id="{574DD910-F061-4A4B-AC85-2BE7B22C9EF3}"/>
              </a:ext>
            </a:extLst>
          </p:cNvPr>
          <p:cNvSpPr txBox="1"/>
          <p:nvPr userDrawn="1"/>
        </p:nvSpPr>
        <p:spPr>
          <a:xfrm>
            <a:off x="443324" y="9754378"/>
            <a:ext cx="7958586" cy="314325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l">
              <a:lnSpc>
                <a:spcPts val="2400"/>
              </a:lnSpc>
            </a:pPr>
            <a:r>
              <a:rPr lang="en-US" sz="2000">
                <a:solidFill>
                  <a:srgbClr val="34713B"/>
                </a:solidFill>
                <a:latin typeface="Source Sans Pro Light"/>
                <a:ea typeface="Source Sans Pro Light"/>
                <a:cs typeface="Source Sans Pro Light"/>
                <a:sym typeface="Source Sans Pro Light"/>
              </a:rPr>
              <a:t>© Food – a fact of life </a:t>
            </a:r>
            <a:fld id="{AFF80E5D-775B-4FB6-BE9A-D6043CCEDCA0}" type="datetimeyyyy">
              <a:rPr lang="en-US" sz="2000" smtClean="0">
                <a:solidFill>
                  <a:srgbClr val="34713B"/>
                </a:solidFill>
                <a:latin typeface="Source Sans Pro Light"/>
                <a:ea typeface="Source Sans Pro Light"/>
                <a:cs typeface="Source Sans Pro Light"/>
                <a:sym typeface="Source Sans Pro Light"/>
              </a:rPr>
              <a:t>2026</a:t>
            </a:fld>
            <a:endParaRPr lang="en-US" sz="2000">
              <a:solidFill>
                <a:srgbClr val="34713B"/>
              </a:solidFill>
              <a:latin typeface="Source Sans Pro Light"/>
              <a:ea typeface="Source Sans Pro Light"/>
              <a:cs typeface="Source Sans Pro Light"/>
              <a:sym typeface="Source Sans Pro Light"/>
            </a:endParaRPr>
          </a:p>
        </p:txBody>
      </p:sp>
      <p:pic>
        <p:nvPicPr>
          <p:cNvPr id="3" name="Picture 2">
            <a:extLst>
              <a:ext uri="{FF2B5EF4-FFF2-40B4-BE49-F238E27FC236}">
                <a16:creationId xmlns:a16="http://schemas.microsoft.com/office/drawing/2014/main" id="{CC0C8236-9D1D-8C7C-75EE-29C34B1D601B}"/>
              </a:ext>
            </a:extLst>
          </p:cNvPr>
          <p:cNvPicPr>
            <a:picLocks noChangeAspect="1"/>
          </p:cNvPicPr>
          <p:nvPr userDrawn="1"/>
        </p:nvPicPr>
        <p:blipFill>
          <a:blip r:embed="rId7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4650172" y="390104"/>
            <a:ext cx="2926800" cy="201913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992305853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66" r:id="rId1"/>
    <p:sldLayoutId id="2147483658" r:id="rId2"/>
    <p:sldLayoutId id="2147483668" r:id="rId3"/>
    <p:sldLayoutId id="2147483669" r:id="rId4"/>
    <p:sldLayoutId id="2147483665" r:id="rId5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3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" name="Rectangle 12">
            <a:extLst>
              <a:ext uri="{FF2B5EF4-FFF2-40B4-BE49-F238E27FC236}">
                <a16:creationId xmlns:a16="http://schemas.microsoft.com/office/drawing/2014/main" id="{59BCE69D-AC72-BD3A-6586-D8C07E275C7C}"/>
              </a:ext>
            </a:extLst>
          </p:cNvPr>
          <p:cNvSpPr/>
          <p:nvPr userDrawn="1"/>
        </p:nvSpPr>
        <p:spPr>
          <a:xfrm>
            <a:off x="0" y="0"/>
            <a:ext cx="18288000" cy="10287000"/>
          </a:xfrm>
          <a:prstGeom prst="rect">
            <a:avLst/>
          </a:prstGeom>
          <a:solidFill>
            <a:srgbClr val="34713B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pic>
        <p:nvPicPr>
          <p:cNvPr id="3" name="Picture 2">
            <a:extLst>
              <a:ext uri="{FF2B5EF4-FFF2-40B4-BE49-F238E27FC236}">
                <a16:creationId xmlns:a16="http://schemas.microsoft.com/office/drawing/2014/main" id="{3A610F46-0AEC-F804-088F-04685E081B6C}"/>
              </a:ext>
            </a:extLst>
          </p:cNvPr>
          <p:cNvPicPr>
            <a:picLocks noChangeAspect="1"/>
          </p:cNvPicPr>
          <p:nvPr userDrawn="1"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4477672" y="279831"/>
            <a:ext cx="2926800" cy="2019133"/>
          </a:xfrm>
          <a:prstGeom prst="rect">
            <a:avLst/>
          </a:prstGeom>
        </p:spPr>
      </p:pic>
      <p:grpSp>
        <p:nvGrpSpPr>
          <p:cNvPr id="8" name="Group 7">
            <a:extLst>
              <a:ext uri="{FF2B5EF4-FFF2-40B4-BE49-F238E27FC236}">
                <a16:creationId xmlns:a16="http://schemas.microsoft.com/office/drawing/2014/main" id="{0748BF0F-C82D-F7E3-3872-4D146861CB76}"/>
              </a:ext>
            </a:extLst>
          </p:cNvPr>
          <p:cNvGrpSpPr/>
          <p:nvPr userDrawn="1"/>
        </p:nvGrpSpPr>
        <p:grpSpPr>
          <a:xfrm>
            <a:off x="-1156913" y="1416601"/>
            <a:ext cx="8064310" cy="7201891"/>
            <a:chOff x="0" y="0"/>
            <a:chExt cx="10752413" cy="9602521"/>
          </a:xfrm>
        </p:grpSpPr>
        <p:grpSp>
          <p:nvGrpSpPr>
            <p:cNvPr id="9" name="Group 8">
              <a:extLst>
                <a:ext uri="{FF2B5EF4-FFF2-40B4-BE49-F238E27FC236}">
                  <a16:creationId xmlns:a16="http://schemas.microsoft.com/office/drawing/2014/main" id="{DF276F21-505E-186C-1411-83935640B56B}"/>
                </a:ext>
              </a:extLst>
            </p:cNvPr>
            <p:cNvGrpSpPr/>
            <p:nvPr/>
          </p:nvGrpSpPr>
          <p:grpSpPr>
            <a:xfrm rot="4687369">
              <a:off x="1561086" y="476941"/>
              <a:ext cx="6725516" cy="8648639"/>
              <a:chOff x="0" y="0"/>
              <a:chExt cx="989738" cy="1272747"/>
            </a:xfrm>
          </p:grpSpPr>
          <p:sp>
            <p:nvSpPr>
              <p:cNvPr id="11" name="Freeform 5">
                <a:extLst>
                  <a:ext uri="{FF2B5EF4-FFF2-40B4-BE49-F238E27FC236}">
                    <a16:creationId xmlns:a16="http://schemas.microsoft.com/office/drawing/2014/main" id="{94EBA6A1-CF61-25EA-BCDC-605423DCE344}"/>
                  </a:ext>
                </a:extLst>
              </p:cNvPr>
              <p:cNvSpPr/>
              <p:nvPr/>
            </p:nvSpPr>
            <p:spPr>
              <a:xfrm>
                <a:off x="0" y="0"/>
                <a:ext cx="989738" cy="1272747"/>
              </a:xfrm>
              <a:custGeom>
                <a:avLst/>
                <a:gdLst/>
                <a:ahLst/>
                <a:cxnLst/>
                <a:rect l="l" t="t" r="r" b="b"/>
                <a:pathLst>
                  <a:path w="989738" h="1272747">
                    <a:moveTo>
                      <a:pt x="69068" y="0"/>
                    </a:moveTo>
                    <a:lnTo>
                      <a:pt x="920670" y="0"/>
                    </a:lnTo>
                    <a:cubicBezTo>
                      <a:pt x="958815" y="0"/>
                      <a:pt x="989738" y="30923"/>
                      <a:pt x="989738" y="69068"/>
                    </a:cubicBezTo>
                    <a:lnTo>
                      <a:pt x="989738" y="1203680"/>
                    </a:lnTo>
                    <a:cubicBezTo>
                      <a:pt x="989738" y="1241825"/>
                      <a:pt x="958815" y="1272747"/>
                      <a:pt x="920670" y="1272747"/>
                    </a:cubicBezTo>
                    <a:lnTo>
                      <a:pt x="69068" y="1272747"/>
                    </a:lnTo>
                    <a:cubicBezTo>
                      <a:pt x="30923" y="1272747"/>
                      <a:pt x="0" y="1241825"/>
                      <a:pt x="0" y="1203680"/>
                    </a:cubicBezTo>
                    <a:lnTo>
                      <a:pt x="0" y="69068"/>
                    </a:lnTo>
                    <a:cubicBezTo>
                      <a:pt x="0" y="30923"/>
                      <a:pt x="30923" y="0"/>
                      <a:pt x="69068" y="0"/>
                    </a:cubicBezTo>
                    <a:close/>
                  </a:path>
                </a:pathLst>
              </a:custGeom>
              <a:solidFill>
                <a:srgbClr val="FFFFFF"/>
              </a:solidFill>
            </p:spPr>
            <p:txBody>
              <a:bodyPr/>
              <a:lstStyle/>
              <a:p>
                <a:endParaRPr lang="en-GB"/>
              </a:p>
            </p:txBody>
          </p:sp>
          <p:sp>
            <p:nvSpPr>
              <p:cNvPr id="12" name="TextBox 6">
                <a:extLst>
                  <a:ext uri="{FF2B5EF4-FFF2-40B4-BE49-F238E27FC236}">
                    <a16:creationId xmlns:a16="http://schemas.microsoft.com/office/drawing/2014/main" id="{33167FCC-C0B4-D9E9-E8F9-B8A32D7B8968}"/>
                  </a:ext>
                </a:extLst>
              </p:cNvPr>
              <p:cNvSpPr txBox="1"/>
              <p:nvPr/>
            </p:nvSpPr>
            <p:spPr>
              <a:xfrm>
                <a:off x="0" y="-38100"/>
                <a:ext cx="989738" cy="1310847"/>
              </a:xfrm>
              <a:prstGeom prst="rect">
                <a:avLst/>
              </a:prstGeom>
            </p:spPr>
            <p:txBody>
              <a:bodyPr lIns="50800" tIns="50800" rIns="50800" bIns="50800" rtlCol="0" anchor="ctr"/>
              <a:lstStyle/>
              <a:p>
                <a:pPr algn="ctr">
                  <a:lnSpc>
                    <a:spcPts val="2659"/>
                  </a:lnSpc>
                </a:pPr>
                <a:endParaRPr/>
              </a:p>
            </p:txBody>
          </p:sp>
        </p:grpSp>
        <p:sp>
          <p:nvSpPr>
            <p:cNvPr id="10" name="Freeform 7">
              <a:extLst>
                <a:ext uri="{FF2B5EF4-FFF2-40B4-BE49-F238E27FC236}">
                  <a16:creationId xmlns:a16="http://schemas.microsoft.com/office/drawing/2014/main" id="{D5DD0029-4DAB-7F95-F47F-4AC75A0E4C71}"/>
                </a:ext>
              </a:extLst>
            </p:cNvPr>
            <p:cNvSpPr/>
            <p:nvPr/>
          </p:nvSpPr>
          <p:spPr>
            <a:xfrm>
              <a:off x="1149891" y="0"/>
              <a:ext cx="9602521" cy="9602521"/>
            </a:xfrm>
            <a:custGeom>
              <a:avLst/>
              <a:gdLst/>
              <a:ahLst/>
              <a:cxnLst/>
              <a:rect l="l" t="t" r="r" b="b"/>
              <a:pathLst>
                <a:path w="9602521" h="9602521">
                  <a:moveTo>
                    <a:pt x="0" y="0"/>
                  </a:moveTo>
                  <a:lnTo>
                    <a:pt x="9602522" y="0"/>
                  </a:lnTo>
                  <a:lnTo>
                    <a:pt x="9602522" y="9602521"/>
                  </a:lnTo>
                  <a:lnTo>
                    <a:pt x="0" y="9602521"/>
                  </a:lnTo>
                  <a:lnTo>
                    <a:pt x="0" y="0"/>
                  </a:lnTo>
                  <a:close/>
                </a:path>
              </a:pathLst>
            </a:custGeom>
            <a:blipFill>
              <a:blip r:embed="rId4"/>
              <a:stretch>
                <a:fillRect/>
              </a:stretch>
            </a:blipFill>
          </p:spPr>
          <p:txBody>
            <a:bodyPr/>
            <a:lstStyle/>
            <a:p>
              <a:endParaRPr lang="en-GB"/>
            </a:p>
          </p:txBody>
        </p:sp>
      </p:grpSp>
      <p:sp>
        <p:nvSpPr>
          <p:cNvPr id="15" name="TextBox 9"/>
          <p:cNvSpPr txBox="1"/>
          <p:nvPr userDrawn="1"/>
        </p:nvSpPr>
        <p:spPr>
          <a:xfrm>
            <a:off x="424274" y="9754378"/>
            <a:ext cx="7958586" cy="314325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l">
              <a:lnSpc>
                <a:spcPts val="2400"/>
              </a:lnSpc>
            </a:pPr>
            <a:r>
              <a:rPr lang="en-US" sz="2000">
                <a:solidFill>
                  <a:srgbClr val="FFFFFF"/>
                </a:solidFill>
                <a:latin typeface="Source Sans Pro Light"/>
                <a:ea typeface="Source Sans Pro Light"/>
                <a:cs typeface="Source Sans Pro Light"/>
                <a:sym typeface="Source Sans Pro Light"/>
              </a:rPr>
              <a:t>© Food – a fact of life </a:t>
            </a:r>
            <a:fld id="{0B86BC18-1AB3-4707-B134-2DAFAC197933}" type="datetimeyyyy">
              <a:rPr lang="en-US" sz="2000" smtClean="0">
                <a:solidFill>
                  <a:srgbClr val="FFFFFF"/>
                </a:solidFill>
                <a:latin typeface="Source Sans Pro Light"/>
                <a:ea typeface="Source Sans Pro Light"/>
                <a:cs typeface="Source Sans Pro Light"/>
                <a:sym typeface="Source Sans Pro Light"/>
              </a:rPr>
              <a:t>2026</a:t>
            </a:fld>
            <a:endParaRPr lang="en-US" sz="2000">
              <a:solidFill>
                <a:srgbClr val="FFFFFF"/>
              </a:solidFill>
              <a:latin typeface="Source Sans Pro Light"/>
              <a:ea typeface="Source Sans Pro Light"/>
              <a:cs typeface="Source Sans Pro Light"/>
              <a:sym typeface="Source Sans Pro Light"/>
            </a:endParaRPr>
          </a:p>
        </p:txBody>
      </p:sp>
    </p:spTree>
    <p:extLst>
      <p:ext uri="{BB962C8B-B14F-4D97-AF65-F5344CB8AC3E}">
        <p14:creationId xmlns:p14="http://schemas.microsoft.com/office/powerpoint/2010/main" val="1154235296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64" r:id="rId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JPG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jpeg"/><Relationship Id="rId1" Type="http://schemas.openxmlformats.org/officeDocument/2006/relationships/slideLayout" Target="../slideLayouts/slideLayout3.xml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8.jpeg"/><Relationship Id="rId2" Type="http://schemas.openxmlformats.org/officeDocument/2006/relationships/image" Target="../media/image7.jpeg"/><Relationship Id="rId1" Type="http://schemas.openxmlformats.org/officeDocument/2006/relationships/slideLayout" Target="../slideLayouts/slideLayout3.xml"/><Relationship Id="rId6" Type="http://schemas.openxmlformats.org/officeDocument/2006/relationships/image" Target="../media/image11.jpeg"/><Relationship Id="rId5" Type="http://schemas.openxmlformats.org/officeDocument/2006/relationships/image" Target="../media/image10.jpeg"/><Relationship Id="rId4" Type="http://schemas.openxmlformats.org/officeDocument/2006/relationships/image" Target="../media/image9.jpeg"/></Relationships>
</file>

<file path=ppt/slides/_rels/slide4.xml.rels><?xml version="1.0" encoding="UTF-8" standalone="yes"?>
<Relationships xmlns="http://schemas.openxmlformats.org/package/2006/relationships"><Relationship Id="rId8" Type="http://schemas.openxmlformats.org/officeDocument/2006/relationships/image" Target="../media/image18.jpeg"/><Relationship Id="rId3" Type="http://schemas.openxmlformats.org/officeDocument/2006/relationships/image" Target="../media/image13.jpeg"/><Relationship Id="rId7" Type="http://schemas.openxmlformats.org/officeDocument/2006/relationships/image" Target="../media/image17.jpeg"/><Relationship Id="rId2" Type="http://schemas.openxmlformats.org/officeDocument/2006/relationships/image" Target="../media/image12.jpeg"/><Relationship Id="rId1" Type="http://schemas.openxmlformats.org/officeDocument/2006/relationships/slideLayout" Target="../slideLayouts/slideLayout3.xml"/><Relationship Id="rId6" Type="http://schemas.openxmlformats.org/officeDocument/2006/relationships/image" Target="../media/image16.jpeg"/><Relationship Id="rId5" Type="http://schemas.openxmlformats.org/officeDocument/2006/relationships/image" Target="../media/image15.jpeg"/><Relationship Id="rId4" Type="http://schemas.openxmlformats.org/officeDocument/2006/relationships/image" Target="../media/image14.jpeg"/><Relationship Id="rId9" Type="http://schemas.openxmlformats.org/officeDocument/2006/relationships/image" Target="../media/image19.jpeg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21.jpeg"/><Relationship Id="rId2" Type="http://schemas.openxmlformats.org/officeDocument/2006/relationships/image" Target="../media/image20.jpeg"/><Relationship Id="rId1" Type="http://schemas.openxmlformats.org/officeDocument/2006/relationships/slideLayout" Target="../slideLayouts/slideLayout3.xml"/><Relationship Id="rId4" Type="http://schemas.openxmlformats.org/officeDocument/2006/relationships/image" Target="../media/image22.jpeg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24.jpeg"/><Relationship Id="rId2" Type="http://schemas.openxmlformats.org/officeDocument/2006/relationships/image" Target="../media/image23.jpeg"/><Relationship Id="rId1" Type="http://schemas.openxmlformats.org/officeDocument/2006/relationships/slideLayout" Target="../slideLayouts/slideLayout3.xml"/><Relationship Id="rId4" Type="http://schemas.openxmlformats.org/officeDocument/2006/relationships/image" Target="../media/image25.jpeg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27.jpeg"/><Relationship Id="rId2" Type="http://schemas.openxmlformats.org/officeDocument/2006/relationships/image" Target="../media/image26.jpeg"/><Relationship Id="rId1" Type="http://schemas.openxmlformats.org/officeDocument/2006/relationships/slideLayout" Target="../slideLayouts/slideLayout3.xml"/><Relationship Id="rId5" Type="http://schemas.openxmlformats.org/officeDocument/2006/relationships/image" Target="../media/image29.jpeg"/><Relationship Id="rId4" Type="http://schemas.openxmlformats.org/officeDocument/2006/relationships/image" Target="../media/image28.jpeg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31.jpeg"/><Relationship Id="rId2" Type="http://schemas.openxmlformats.org/officeDocument/2006/relationships/image" Target="../media/image30.jpeg"/><Relationship Id="rId1" Type="http://schemas.openxmlformats.org/officeDocument/2006/relationships/slideLayout" Target="../slideLayouts/slideLayout3.xml"/><Relationship Id="rId5" Type="http://schemas.openxmlformats.org/officeDocument/2006/relationships/image" Target="../media/image33.jpeg"/><Relationship Id="rId4" Type="http://schemas.openxmlformats.org/officeDocument/2006/relationships/image" Target="../media/image32.jpeg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image" Target="../media/image34.jpeg"/><Relationship Id="rId1" Type="http://schemas.openxmlformats.org/officeDocument/2006/relationships/slideLayout" Target="../slideLayouts/slideLayout3.xml"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image" Target="../media/image35.jpeg"/><Relationship Id="rId1" Type="http://schemas.openxmlformats.org/officeDocument/2006/relationships/slideLayout" Target="../slideLayouts/slideLayout3.xml"/></Relationships>
</file>

<file path=ppt/slides/_rels/slide11.xml.rels><?xml version="1.0" encoding="UTF-8" standalone="yes"?>
<Relationships xmlns="http://schemas.openxmlformats.org/package/2006/relationships"><Relationship Id="rId8" Type="http://schemas.openxmlformats.org/officeDocument/2006/relationships/image" Target="../media/image42.png"/><Relationship Id="rId13" Type="http://schemas.openxmlformats.org/officeDocument/2006/relationships/image" Target="../media/image47.png"/><Relationship Id="rId18" Type="http://schemas.openxmlformats.org/officeDocument/2006/relationships/image" Target="../media/image52.png"/><Relationship Id="rId3" Type="http://schemas.openxmlformats.org/officeDocument/2006/relationships/image" Target="../media/image37.png"/><Relationship Id="rId21" Type="http://schemas.openxmlformats.org/officeDocument/2006/relationships/image" Target="../media/image55.png"/><Relationship Id="rId7" Type="http://schemas.openxmlformats.org/officeDocument/2006/relationships/image" Target="../media/image41.png"/><Relationship Id="rId12" Type="http://schemas.openxmlformats.org/officeDocument/2006/relationships/image" Target="../media/image46.png"/><Relationship Id="rId17" Type="http://schemas.openxmlformats.org/officeDocument/2006/relationships/image" Target="../media/image51.png"/><Relationship Id="rId2" Type="http://schemas.openxmlformats.org/officeDocument/2006/relationships/image" Target="../media/image36.png"/><Relationship Id="rId16" Type="http://schemas.openxmlformats.org/officeDocument/2006/relationships/image" Target="../media/image50.png"/><Relationship Id="rId20" Type="http://schemas.openxmlformats.org/officeDocument/2006/relationships/image" Target="../media/image54.png"/><Relationship Id="rId1" Type="http://schemas.openxmlformats.org/officeDocument/2006/relationships/slideLayout" Target="../slideLayouts/slideLayout3.xml"/><Relationship Id="rId6" Type="http://schemas.openxmlformats.org/officeDocument/2006/relationships/image" Target="../media/image40.png"/><Relationship Id="rId11" Type="http://schemas.openxmlformats.org/officeDocument/2006/relationships/image" Target="../media/image45.png"/><Relationship Id="rId24" Type="http://schemas.openxmlformats.org/officeDocument/2006/relationships/image" Target="../media/image58.png"/><Relationship Id="rId5" Type="http://schemas.openxmlformats.org/officeDocument/2006/relationships/image" Target="../media/image39.png"/><Relationship Id="rId15" Type="http://schemas.openxmlformats.org/officeDocument/2006/relationships/image" Target="../media/image49.png"/><Relationship Id="rId23" Type="http://schemas.openxmlformats.org/officeDocument/2006/relationships/image" Target="../media/image57.png"/><Relationship Id="rId10" Type="http://schemas.openxmlformats.org/officeDocument/2006/relationships/image" Target="../media/image44.png"/><Relationship Id="rId19" Type="http://schemas.openxmlformats.org/officeDocument/2006/relationships/image" Target="../media/image53.png"/><Relationship Id="rId4" Type="http://schemas.openxmlformats.org/officeDocument/2006/relationships/image" Target="../media/image38.png"/><Relationship Id="rId9" Type="http://schemas.openxmlformats.org/officeDocument/2006/relationships/image" Target="../media/image43.png"/><Relationship Id="rId14" Type="http://schemas.openxmlformats.org/officeDocument/2006/relationships/image" Target="../media/image48.png"/><Relationship Id="rId22" Type="http://schemas.openxmlformats.org/officeDocument/2006/relationships/image" Target="../media/image56.png"/></Relationships>
</file>

<file path=ppt/slides/_rels/slide12.xml.rels><?xml version="1.0" encoding="UTF-8" standalone="yes"?>
<Relationships xmlns="http://schemas.openxmlformats.org/package/2006/relationships"><Relationship Id="rId8" Type="http://schemas.openxmlformats.org/officeDocument/2006/relationships/image" Target="../media/image65.png"/><Relationship Id="rId3" Type="http://schemas.openxmlformats.org/officeDocument/2006/relationships/image" Target="../media/image60.png"/><Relationship Id="rId7" Type="http://schemas.openxmlformats.org/officeDocument/2006/relationships/image" Target="../media/image64.png"/><Relationship Id="rId12" Type="http://schemas.openxmlformats.org/officeDocument/2006/relationships/image" Target="../media/image69.png"/><Relationship Id="rId2" Type="http://schemas.openxmlformats.org/officeDocument/2006/relationships/image" Target="../media/image59.png"/><Relationship Id="rId1" Type="http://schemas.openxmlformats.org/officeDocument/2006/relationships/slideLayout" Target="../slideLayouts/slideLayout3.xml"/><Relationship Id="rId6" Type="http://schemas.openxmlformats.org/officeDocument/2006/relationships/image" Target="../media/image63.png"/><Relationship Id="rId11" Type="http://schemas.openxmlformats.org/officeDocument/2006/relationships/image" Target="../media/image68.png"/><Relationship Id="rId5" Type="http://schemas.openxmlformats.org/officeDocument/2006/relationships/image" Target="../media/image62.png"/><Relationship Id="rId10" Type="http://schemas.openxmlformats.org/officeDocument/2006/relationships/image" Target="../media/image67.png"/><Relationship Id="rId4" Type="http://schemas.openxmlformats.org/officeDocument/2006/relationships/image" Target="../media/image61.png"/><Relationship Id="rId9" Type="http://schemas.openxmlformats.org/officeDocument/2006/relationships/image" Target="../media/image66.png"/></Relationships>
</file>

<file path=ppt/slides/_rels/slide13.xml.rels><?xml version="1.0" encoding="UTF-8" standalone="yes"?>
<Relationships xmlns="http://schemas.openxmlformats.org/package/2006/relationships"><Relationship Id="rId8" Type="http://schemas.openxmlformats.org/officeDocument/2006/relationships/image" Target="../media/image76.png"/><Relationship Id="rId3" Type="http://schemas.openxmlformats.org/officeDocument/2006/relationships/image" Target="../media/image71.png"/><Relationship Id="rId7" Type="http://schemas.openxmlformats.org/officeDocument/2006/relationships/image" Target="../media/image75.png"/><Relationship Id="rId2" Type="http://schemas.openxmlformats.org/officeDocument/2006/relationships/image" Target="../media/image70.png"/><Relationship Id="rId1" Type="http://schemas.openxmlformats.org/officeDocument/2006/relationships/slideLayout" Target="../slideLayouts/slideLayout3.xml"/><Relationship Id="rId6" Type="http://schemas.openxmlformats.org/officeDocument/2006/relationships/image" Target="../media/image74.png"/><Relationship Id="rId11" Type="http://schemas.openxmlformats.org/officeDocument/2006/relationships/image" Target="../media/image79.png"/><Relationship Id="rId5" Type="http://schemas.openxmlformats.org/officeDocument/2006/relationships/image" Target="../media/image73.png"/><Relationship Id="rId10" Type="http://schemas.openxmlformats.org/officeDocument/2006/relationships/image" Target="../media/image78.png"/><Relationship Id="rId4" Type="http://schemas.openxmlformats.org/officeDocument/2006/relationships/image" Target="../media/image72.png"/><Relationship Id="rId9" Type="http://schemas.openxmlformats.org/officeDocument/2006/relationships/image" Target="../media/image77.png"/></Relationships>
</file>

<file path=ppt/slides/_rels/slide14.xml.rels><?xml version="1.0" encoding="UTF-8" standalone="yes"?>
<Relationships xmlns="http://schemas.openxmlformats.org/package/2006/relationships"><Relationship Id="rId3" Type="http://schemas.openxmlformats.org/officeDocument/2006/relationships/image" Target="../media/image81.png"/><Relationship Id="rId7" Type="http://schemas.openxmlformats.org/officeDocument/2006/relationships/image" Target="../media/image85.png"/><Relationship Id="rId2" Type="http://schemas.openxmlformats.org/officeDocument/2006/relationships/image" Target="../media/image80.png"/><Relationship Id="rId1" Type="http://schemas.openxmlformats.org/officeDocument/2006/relationships/slideLayout" Target="../slideLayouts/slideLayout3.xml"/><Relationship Id="rId6" Type="http://schemas.openxmlformats.org/officeDocument/2006/relationships/image" Target="../media/image84.png"/><Relationship Id="rId5" Type="http://schemas.openxmlformats.org/officeDocument/2006/relationships/image" Target="../media/image83.png"/><Relationship Id="rId4" Type="http://schemas.openxmlformats.org/officeDocument/2006/relationships/image" Target="../media/image82.png"/></Relationships>
</file>

<file path=ppt/slides/_rels/slide15.xml.rels><?xml version="1.0" encoding="UTF-8" standalone="yes"?>
<Relationships xmlns="http://schemas.openxmlformats.org/package/2006/relationships"><Relationship Id="rId3" Type="http://schemas.openxmlformats.org/officeDocument/2006/relationships/image" Target="../media/image87.jpeg"/><Relationship Id="rId2" Type="http://schemas.openxmlformats.org/officeDocument/2006/relationships/image" Target="../media/image86.jpeg"/><Relationship Id="rId1" Type="http://schemas.openxmlformats.org/officeDocument/2006/relationships/slideLayout" Target="../slideLayouts/slideLayout3.xml"/></Relationships>
</file>

<file path=ppt/slides/_rels/slide16.xml.rels><?xml version="1.0" encoding="UTF-8" standalone="yes"?>
<Relationships xmlns="http://schemas.openxmlformats.org/package/2006/relationships"><Relationship Id="rId3" Type="http://schemas.openxmlformats.org/officeDocument/2006/relationships/image" Target="../media/image89.jpeg"/><Relationship Id="rId2" Type="http://schemas.openxmlformats.org/officeDocument/2006/relationships/image" Target="../media/image88.jpeg"/><Relationship Id="rId1" Type="http://schemas.openxmlformats.org/officeDocument/2006/relationships/slideLayout" Target="../slideLayouts/slideLayout3.xml"/></Relationships>
</file>

<file path=ppt/slides/_rels/slide17.xml.rels><?xml version="1.0" encoding="UTF-8" standalone="yes"?>
<Relationships xmlns="http://schemas.openxmlformats.org/package/2006/relationships"><Relationship Id="rId3" Type="http://schemas.openxmlformats.org/officeDocument/2006/relationships/image" Target="../media/image90.jpe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3.xml"/><Relationship Id="rId4" Type="http://schemas.openxmlformats.org/officeDocument/2006/relationships/image" Target="../media/image91.jpeg"/></Relationships>
</file>

<file path=ppt/slides/_rels/slide18.xml.rels><?xml version="1.0" encoding="UTF-8" standalone="yes"?>
<Relationships xmlns="http://schemas.openxmlformats.org/package/2006/relationships"><Relationship Id="rId3" Type="http://schemas.openxmlformats.org/officeDocument/2006/relationships/image" Target="../media/image91.jpeg"/><Relationship Id="rId2" Type="http://schemas.openxmlformats.org/officeDocument/2006/relationships/image" Target="../media/image92.jpeg"/><Relationship Id="rId1" Type="http://schemas.openxmlformats.org/officeDocument/2006/relationships/slideLayout" Target="../slideLayouts/slideLayout3.xml"/></Relationships>
</file>

<file path=ppt/slides/_rels/slide19.xml.rels><?xml version="1.0" encoding="UTF-8" standalone="yes"?>
<Relationships xmlns="http://schemas.openxmlformats.org/package/2006/relationships"><Relationship Id="rId3" Type="http://schemas.openxmlformats.org/officeDocument/2006/relationships/image" Target="../media/image94.jpeg"/><Relationship Id="rId2" Type="http://schemas.openxmlformats.org/officeDocument/2006/relationships/image" Target="../media/image93.jpeg"/><Relationship Id="rId1" Type="http://schemas.openxmlformats.org/officeDocument/2006/relationships/slideLayout" Target="../slideLayouts/slideLayout3.xml"/><Relationship Id="rId6" Type="http://schemas.openxmlformats.org/officeDocument/2006/relationships/image" Target="../media/image97.jpeg"/><Relationship Id="rId5" Type="http://schemas.openxmlformats.org/officeDocument/2006/relationships/image" Target="../media/image96.jpeg"/><Relationship Id="rId4" Type="http://schemas.openxmlformats.org/officeDocument/2006/relationships/image" Target="../media/image95.jpeg"/></Relationships>
</file>

<file path=ppt/slides/_rels/slide20.xml.rels><?xml version="1.0" encoding="UTF-8" standalone="yes"?>
<Relationships xmlns="http://schemas.openxmlformats.org/package/2006/relationships"><Relationship Id="rId2" Type="http://schemas.openxmlformats.org/officeDocument/2006/relationships/image" Target="../media/image98.jpeg"/><Relationship Id="rId1" Type="http://schemas.openxmlformats.org/officeDocument/2006/relationships/slideLayout" Target="../slideLayouts/slideLayout3.xml"/></Relationships>
</file>

<file path=ppt/slides/_rels/slide21.xml.rels><?xml version="1.0" encoding="UTF-8" standalone="yes"?>
<Relationships xmlns="http://schemas.openxmlformats.org/package/2006/relationships"><Relationship Id="rId2" Type="http://schemas.openxmlformats.org/officeDocument/2006/relationships/image" Target="../media/image99.jpeg"/><Relationship Id="rId1" Type="http://schemas.openxmlformats.org/officeDocument/2006/relationships/slideLayout" Target="../slideLayouts/slideLayout3.xml"/></Relationships>
</file>

<file path=ppt/slides/_rels/slide22.xml.rels><?xml version="1.0" encoding="UTF-8" standalone="yes"?>
<Relationships xmlns="http://schemas.openxmlformats.org/package/2006/relationships"><Relationship Id="rId2" Type="http://schemas.openxmlformats.org/officeDocument/2006/relationships/image" Target="../media/image100.jpeg"/><Relationship Id="rId1" Type="http://schemas.openxmlformats.org/officeDocument/2006/relationships/slideLayout" Target="../slideLayouts/slideLayout3.xml"/></Relationships>
</file>

<file path=ppt/slides/_rels/slide23.xml.rels><?xml version="1.0" encoding="UTF-8" standalone="yes"?>
<Relationships xmlns="http://schemas.openxmlformats.org/package/2006/relationships"><Relationship Id="rId2" Type="http://schemas.openxmlformats.org/officeDocument/2006/relationships/image" Target="../media/image101.jpeg"/><Relationship Id="rId1" Type="http://schemas.openxmlformats.org/officeDocument/2006/relationships/slideLayout" Target="../slideLayouts/slideLayout3.xml"/></Relationships>
</file>

<file path=ppt/slides/_rels/slide24.xml.rels><?xml version="1.0" encoding="UTF-8" standalone="yes"?>
<Relationships xmlns="http://schemas.openxmlformats.org/package/2006/relationships"><Relationship Id="rId3" Type="http://schemas.openxmlformats.org/officeDocument/2006/relationships/image" Target="../media/image103.png"/><Relationship Id="rId2" Type="http://schemas.openxmlformats.org/officeDocument/2006/relationships/image" Target="../media/image102.png"/><Relationship Id="rId1" Type="http://schemas.openxmlformats.org/officeDocument/2006/relationships/slideLayout" Target="../slideLayouts/slideLayout3.xml"/></Relationships>
</file>

<file path=ppt/slides/_rels/slide25.xml.rels><?xml version="1.0" encoding="UTF-8" standalone="yes"?>
<Relationships xmlns="http://schemas.openxmlformats.org/package/2006/relationships"><Relationship Id="rId3" Type="http://schemas.openxmlformats.org/officeDocument/2006/relationships/image" Target="../media/image105.png"/><Relationship Id="rId2" Type="http://schemas.openxmlformats.org/officeDocument/2006/relationships/image" Target="../media/image104.png"/><Relationship Id="rId1" Type="http://schemas.openxmlformats.org/officeDocument/2006/relationships/slideLayout" Target="../slideLayouts/slideLayout3.xml"/></Relationships>
</file>

<file path=ppt/slides/_rels/slide26.xml.rels><?xml version="1.0" encoding="UTF-8" standalone="yes"?>
<Relationships xmlns="http://schemas.openxmlformats.org/package/2006/relationships"><Relationship Id="rId3" Type="http://schemas.openxmlformats.org/officeDocument/2006/relationships/image" Target="../media/image103.png"/><Relationship Id="rId2" Type="http://schemas.openxmlformats.org/officeDocument/2006/relationships/image" Target="../media/image106.png"/><Relationship Id="rId1" Type="http://schemas.openxmlformats.org/officeDocument/2006/relationships/slideLayout" Target="../slideLayouts/slideLayout3.xml"/></Relationships>
</file>

<file path=ppt/slides/_rels/slide27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JPG"/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B2DC5C4D-29D4-9D68-3D66-FA7560FCE1F4}"/>
              </a:ext>
            </a:extLst>
          </p:cNvPr>
          <p:cNvSpPr>
            <a:spLocks noGrp="1"/>
          </p:cNvSpPr>
          <p:nvPr>
            <p:ph type="body" sz="quarter" idx="11"/>
          </p:nvPr>
        </p:nvSpPr>
        <p:spPr/>
        <p:txBody>
          <a:bodyPr lIns="91440" tIns="45720" rIns="91440" bIns="45720" anchor="t"/>
          <a:lstStyle/>
          <a:p>
            <a:r>
              <a:rPr lang="en-GB">
                <a:ea typeface="Source Sans Pro SemiBold"/>
              </a:rPr>
              <a:t>Eat well</a:t>
            </a:r>
            <a:endParaRPr lang="en-GB"/>
          </a:p>
        </p:txBody>
      </p:sp>
      <p:pic>
        <p:nvPicPr>
          <p:cNvPr id="5" name="Picture Placeholder 4">
            <a:extLst>
              <a:ext uri="{FF2B5EF4-FFF2-40B4-BE49-F238E27FC236}">
                <a16:creationId xmlns:a16="http://schemas.microsoft.com/office/drawing/2014/main" id="{D7745654-E518-0474-77C2-13B0ADF1EFC9}"/>
              </a:ext>
            </a:extLst>
          </p:cNvPr>
          <p:cNvPicPr>
            <a:picLocks noGrp="1" noChangeAspect="1"/>
          </p:cNvPicPr>
          <p:nvPr>
            <p:ph type="pic" sz="quarter" idx="12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28293" r="28293"/>
          <a:stretch>
            <a:fillRect/>
          </a:stretch>
        </p:blipFill>
        <p:spPr>
          <a:prstGeom prst="rect">
            <a:avLst/>
          </a:prstGeom>
        </p:spPr>
      </p:pic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08129EAA-6964-4451-81FA-75B8E5109663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893305" y="627676"/>
            <a:ext cx="14580000" cy="1080000"/>
          </a:xfrm>
        </p:spPr>
        <p:txBody>
          <a:bodyPr/>
          <a:lstStyle/>
          <a:p>
            <a:r>
              <a:rPr lang="en-GB" sz="5400" dirty="0">
                <a:solidFill>
                  <a:srgbClr val="34713B"/>
                </a:solidFill>
                <a:latin typeface="+mj-lt"/>
              </a:rPr>
              <a:t>Healthy eating</a:t>
            </a:r>
          </a:p>
        </p:txBody>
      </p:sp>
      <p:sp>
        <p:nvSpPr>
          <p:cNvPr id="3" name="Subtitle 2">
            <a:extLst>
              <a:ext uri="{FF2B5EF4-FFF2-40B4-BE49-F238E27FC236}">
                <a16:creationId xmlns:a16="http://schemas.microsoft.com/office/drawing/2014/main" id="{9FC2FB63-23DB-4B1F-90A8-0305E09FBD00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066689" y="2717161"/>
            <a:ext cx="6771025" cy="5400000"/>
          </a:xfrm>
        </p:spPr>
        <p:txBody>
          <a:bodyPr/>
          <a:lstStyle/>
          <a:p>
            <a:pPr marL="0" indent="0">
              <a:buNone/>
            </a:pPr>
            <a:r>
              <a:rPr lang="en-GB" sz="3600" dirty="0">
                <a:solidFill>
                  <a:srgbClr val="020E07"/>
                </a:solidFill>
                <a:latin typeface="+mn-lt"/>
                <a:cs typeface="Arial"/>
              </a:rPr>
              <a:t>We all need a healthy, balance and varied diet.</a:t>
            </a:r>
          </a:p>
          <a:p>
            <a:pPr marL="0" indent="0">
              <a:buNone/>
            </a:pPr>
            <a:endParaRPr lang="en-GB" sz="3600" dirty="0">
              <a:solidFill>
                <a:srgbClr val="020E07"/>
              </a:solidFill>
              <a:latin typeface="+mn-lt"/>
              <a:cs typeface="Arial"/>
            </a:endParaRPr>
          </a:p>
          <a:p>
            <a:pPr marL="0" indent="0">
              <a:buNone/>
            </a:pPr>
            <a:r>
              <a:rPr lang="en-GB" sz="3600" dirty="0">
                <a:solidFill>
                  <a:srgbClr val="020E07"/>
                </a:solidFill>
                <a:latin typeface="+mn-lt"/>
                <a:cs typeface="Arial"/>
              </a:rPr>
              <a:t>We need a range of different foods and drinks.</a:t>
            </a:r>
          </a:p>
          <a:p>
            <a:pPr marL="0" indent="0">
              <a:buNone/>
            </a:pPr>
            <a:endParaRPr lang="en-GB" sz="3600" dirty="0">
              <a:solidFill>
                <a:srgbClr val="020E07"/>
              </a:solidFill>
              <a:latin typeface="+mn-lt"/>
              <a:cs typeface="Arial"/>
            </a:endParaRPr>
          </a:p>
          <a:p>
            <a:pPr marL="0" indent="0">
              <a:buNone/>
            </a:pPr>
            <a:r>
              <a:rPr lang="en-GB" sz="3600" dirty="0">
                <a:solidFill>
                  <a:srgbClr val="020E07"/>
                </a:solidFill>
                <a:latin typeface="+mn-lt"/>
                <a:cs typeface="Arial"/>
              </a:rPr>
              <a:t>We all need to eat well. </a:t>
            </a:r>
          </a:p>
          <a:p>
            <a:endParaRPr lang="en-GB" dirty="0"/>
          </a:p>
          <a:p>
            <a:endParaRPr lang="en-GB" dirty="0"/>
          </a:p>
        </p:txBody>
      </p:sp>
      <p:pic>
        <p:nvPicPr>
          <p:cNvPr id="5" name="Picture 4" descr="A group of kids eating food&#10;&#10;Description automatically generated with medium confidence">
            <a:extLst>
              <a:ext uri="{FF2B5EF4-FFF2-40B4-BE49-F238E27FC236}">
                <a16:creationId xmlns:a16="http://schemas.microsoft.com/office/drawing/2014/main" id="{846FBC45-2A0B-4D1E-97F6-F68746C9B3B9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8183305" y="2717161"/>
            <a:ext cx="9528608" cy="4478445"/>
          </a:xfrm>
          <a:prstGeom prst="roundRect">
            <a:avLst/>
          </a:prstGeom>
        </p:spPr>
      </p:pic>
    </p:spTree>
    <p:extLst>
      <p:ext uri="{BB962C8B-B14F-4D97-AF65-F5344CB8AC3E}">
        <p14:creationId xmlns:p14="http://schemas.microsoft.com/office/powerpoint/2010/main" val="3755525751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893305" y="627676"/>
            <a:ext cx="14580000" cy="1080000"/>
          </a:xfrm>
        </p:spPr>
        <p:txBody>
          <a:bodyPr/>
          <a:lstStyle/>
          <a:p>
            <a:r>
              <a:rPr lang="en-US" sz="5400" dirty="0">
                <a:solidFill>
                  <a:srgbClr val="34713B"/>
                </a:solidFill>
                <a:latin typeface="+mj-lt"/>
              </a:rPr>
              <a:t>5 A DAY</a:t>
            </a:r>
          </a:p>
        </p:txBody>
      </p:sp>
      <p:sp>
        <p:nvSpPr>
          <p:cNvPr id="13" name="Subtitle 2">
            <a:extLst>
              <a:ext uri="{FF2B5EF4-FFF2-40B4-BE49-F238E27FC236}">
                <a16:creationId xmlns:a16="http://schemas.microsoft.com/office/drawing/2014/main" id="{F3A5E8AB-F4F1-438A-8629-D8961A3EB666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066689" y="2717161"/>
            <a:ext cx="13172322" cy="780695"/>
          </a:xfrm>
        </p:spPr>
        <p:txBody>
          <a:bodyPr/>
          <a:lstStyle/>
          <a:p>
            <a:pPr marL="0" indent="0">
              <a:buNone/>
            </a:pPr>
            <a:r>
              <a:rPr lang="en-GB" sz="3600" dirty="0">
                <a:solidFill>
                  <a:srgbClr val="020E07"/>
                </a:solidFill>
                <a:latin typeface="+mn-lt"/>
                <a:cs typeface="Arial"/>
              </a:rPr>
              <a:t>Have at least 5 fruit and vegetables each day.</a:t>
            </a:r>
          </a:p>
        </p:txBody>
      </p:sp>
      <p:sp>
        <p:nvSpPr>
          <p:cNvPr id="3" name="Rectangle: Rounded Corners 2">
            <a:extLst>
              <a:ext uri="{FF2B5EF4-FFF2-40B4-BE49-F238E27FC236}">
                <a16:creationId xmlns:a16="http://schemas.microsoft.com/office/drawing/2014/main" id="{AAD8A429-D8C1-423A-97D3-E260A8234450}"/>
              </a:ext>
            </a:extLst>
          </p:cNvPr>
          <p:cNvSpPr/>
          <p:nvPr/>
        </p:nvSpPr>
        <p:spPr>
          <a:xfrm>
            <a:off x="1065953" y="3668735"/>
            <a:ext cx="3053597" cy="4353885"/>
          </a:xfrm>
          <a:prstGeom prst="roundRect">
            <a:avLst/>
          </a:prstGeom>
          <a:noFill/>
          <a:ln w="19050">
            <a:solidFill>
              <a:srgbClr val="34713B"/>
            </a:solidFill>
          </a:ln>
        </p:spPr>
        <p:style>
          <a:lnRef idx="2">
            <a:schemeClr val="accent6">
              <a:shade val="50000"/>
            </a:schemeClr>
          </a:lnRef>
          <a:fillRef idx="1">
            <a:schemeClr val="accent6"/>
          </a:fillRef>
          <a:effectRef idx="0">
            <a:schemeClr val="accent6"/>
          </a:effectRef>
          <a:fontRef idx="minor">
            <a:schemeClr val="lt1"/>
          </a:fontRef>
        </p:style>
        <p:txBody>
          <a:bodyPr rtlCol="0" anchor="t"/>
          <a:lstStyle/>
          <a:p>
            <a:r>
              <a:rPr lang="en-GB" sz="42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1</a:t>
            </a:r>
          </a:p>
        </p:txBody>
      </p:sp>
      <p:sp>
        <p:nvSpPr>
          <p:cNvPr id="14" name="Rectangle: Rounded Corners 13">
            <a:extLst>
              <a:ext uri="{FF2B5EF4-FFF2-40B4-BE49-F238E27FC236}">
                <a16:creationId xmlns:a16="http://schemas.microsoft.com/office/drawing/2014/main" id="{2A73A04B-7AEF-43E2-82FD-C6514BD54D83}"/>
              </a:ext>
            </a:extLst>
          </p:cNvPr>
          <p:cNvSpPr/>
          <p:nvPr/>
        </p:nvSpPr>
        <p:spPr>
          <a:xfrm>
            <a:off x="4351421" y="3736014"/>
            <a:ext cx="3053597" cy="4353885"/>
          </a:xfrm>
          <a:prstGeom prst="roundRect">
            <a:avLst/>
          </a:prstGeom>
          <a:noFill/>
          <a:ln w="19050">
            <a:solidFill>
              <a:srgbClr val="34713B"/>
            </a:solidFill>
          </a:ln>
        </p:spPr>
        <p:style>
          <a:lnRef idx="2">
            <a:schemeClr val="accent6">
              <a:shade val="50000"/>
            </a:schemeClr>
          </a:lnRef>
          <a:fillRef idx="1">
            <a:schemeClr val="accent6"/>
          </a:fillRef>
          <a:effectRef idx="0">
            <a:schemeClr val="accent6"/>
          </a:effectRef>
          <a:fontRef idx="minor">
            <a:schemeClr val="lt1"/>
          </a:fontRef>
        </p:style>
        <p:txBody>
          <a:bodyPr rtlCol="0" anchor="t"/>
          <a:lstStyle/>
          <a:p>
            <a:r>
              <a:rPr lang="en-GB" sz="42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2</a:t>
            </a:r>
          </a:p>
        </p:txBody>
      </p:sp>
      <p:sp>
        <p:nvSpPr>
          <p:cNvPr id="15" name="Rectangle: Rounded Corners 14">
            <a:extLst>
              <a:ext uri="{FF2B5EF4-FFF2-40B4-BE49-F238E27FC236}">
                <a16:creationId xmlns:a16="http://schemas.microsoft.com/office/drawing/2014/main" id="{B319449A-0344-4B5A-8611-49F22AB396C4}"/>
              </a:ext>
            </a:extLst>
          </p:cNvPr>
          <p:cNvSpPr/>
          <p:nvPr/>
        </p:nvSpPr>
        <p:spPr>
          <a:xfrm>
            <a:off x="7570535" y="3736015"/>
            <a:ext cx="3053597" cy="4353885"/>
          </a:xfrm>
          <a:prstGeom prst="roundRect">
            <a:avLst/>
          </a:prstGeom>
          <a:noFill/>
          <a:ln w="19050">
            <a:solidFill>
              <a:srgbClr val="34713B"/>
            </a:solidFill>
          </a:ln>
        </p:spPr>
        <p:style>
          <a:lnRef idx="2">
            <a:schemeClr val="accent6">
              <a:shade val="50000"/>
            </a:schemeClr>
          </a:lnRef>
          <a:fillRef idx="1">
            <a:schemeClr val="accent6"/>
          </a:fillRef>
          <a:effectRef idx="0">
            <a:schemeClr val="accent6"/>
          </a:effectRef>
          <a:fontRef idx="minor">
            <a:schemeClr val="lt1"/>
          </a:fontRef>
        </p:style>
        <p:txBody>
          <a:bodyPr rtlCol="0" anchor="t"/>
          <a:lstStyle/>
          <a:p>
            <a:r>
              <a:rPr lang="en-GB" sz="42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3</a:t>
            </a:r>
          </a:p>
        </p:txBody>
      </p:sp>
      <p:sp>
        <p:nvSpPr>
          <p:cNvPr id="16" name="Rectangle: Rounded Corners 15">
            <a:extLst>
              <a:ext uri="{FF2B5EF4-FFF2-40B4-BE49-F238E27FC236}">
                <a16:creationId xmlns:a16="http://schemas.microsoft.com/office/drawing/2014/main" id="{ECCC6556-EA46-46A8-9938-3661182AAC11}"/>
              </a:ext>
            </a:extLst>
          </p:cNvPr>
          <p:cNvSpPr/>
          <p:nvPr/>
        </p:nvSpPr>
        <p:spPr>
          <a:xfrm>
            <a:off x="10882985" y="3671265"/>
            <a:ext cx="3221720" cy="4353885"/>
          </a:xfrm>
          <a:prstGeom prst="roundRect">
            <a:avLst/>
          </a:prstGeom>
          <a:noFill/>
          <a:ln w="19050">
            <a:solidFill>
              <a:srgbClr val="34713B"/>
            </a:solidFill>
          </a:ln>
        </p:spPr>
        <p:style>
          <a:lnRef idx="2">
            <a:schemeClr val="accent6">
              <a:shade val="50000"/>
            </a:schemeClr>
          </a:lnRef>
          <a:fillRef idx="1">
            <a:schemeClr val="accent6"/>
          </a:fillRef>
          <a:effectRef idx="0">
            <a:schemeClr val="accent6"/>
          </a:effectRef>
          <a:fontRef idx="minor">
            <a:schemeClr val="lt1"/>
          </a:fontRef>
        </p:style>
        <p:txBody>
          <a:bodyPr rtlCol="0" anchor="t"/>
          <a:lstStyle/>
          <a:p>
            <a:r>
              <a:rPr lang="en-GB" sz="42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4</a:t>
            </a:r>
          </a:p>
        </p:txBody>
      </p:sp>
      <p:sp>
        <p:nvSpPr>
          <p:cNvPr id="17" name="Rectangle: Rounded Corners 16">
            <a:extLst>
              <a:ext uri="{FF2B5EF4-FFF2-40B4-BE49-F238E27FC236}">
                <a16:creationId xmlns:a16="http://schemas.microsoft.com/office/drawing/2014/main" id="{FDF8C982-1F80-4F82-AB55-EFFF3235B608}"/>
              </a:ext>
            </a:extLst>
          </p:cNvPr>
          <p:cNvSpPr/>
          <p:nvPr/>
        </p:nvSpPr>
        <p:spPr>
          <a:xfrm>
            <a:off x="14308023" y="3616450"/>
            <a:ext cx="3053597" cy="4353885"/>
          </a:xfrm>
          <a:prstGeom prst="roundRect">
            <a:avLst/>
          </a:prstGeom>
          <a:noFill/>
          <a:ln w="19050">
            <a:solidFill>
              <a:srgbClr val="34713B"/>
            </a:solidFill>
          </a:ln>
        </p:spPr>
        <p:style>
          <a:lnRef idx="2">
            <a:schemeClr val="accent6">
              <a:shade val="50000"/>
            </a:schemeClr>
          </a:lnRef>
          <a:fillRef idx="1">
            <a:schemeClr val="accent6"/>
          </a:fillRef>
          <a:effectRef idx="0">
            <a:schemeClr val="accent6"/>
          </a:effectRef>
          <a:fontRef idx="minor">
            <a:schemeClr val="lt1"/>
          </a:fontRef>
        </p:style>
        <p:txBody>
          <a:bodyPr rtlCol="0" anchor="t"/>
          <a:lstStyle/>
          <a:p>
            <a:r>
              <a:rPr lang="en-GB" sz="42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5</a:t>
            </a:r>
          </a:p>
        </p:txBody>
      </p:sp>
      <p:pic>
        <p:nvPicPr>
          <p:cNvPr id="5" name="Picture 4" descr="A close-up of a red apple&#10;&#10;Description automatically generated with medium confidence">
            <a:extLst>
              <a:ext uri="{FF2B5EF4-FFF2-40B4-BE49-F238E27FC236}">
                <a16:creationId xmlns:a16="http://schemas.microsoft.com/office/drawing/2014/main" id="{2D6CD4E0-76C3-47B2-8EC8-7F210F5ED170}"/>
              </a:ext>
            </a:extLst>
          </p:cNvPr>
          <p:cNvPicPr>
            <a:picLocks noChangeAspect="1"/>
          </p:cNvPicPr>
          <p:nvPr/>
        </p:nvPicPr>
        <p:blipFill rotWithShape="1">
          <a:blip r:embed="rId2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1233063" y="4824999"/>
            <a:ext cx="2730386" cy="2947402"/>
          </a:xfrm>
          <a:prstGeom prst="rect">
            <a:avLst/>
          </a:prstGeom>
          <a:ln>
            <a:solidFill>
              <a:schemeClr val="bg1"/>
            </a:solidFill>
          </a:ln>
        </p:spPr>
      </p:pic>
      <p:pic>
        <p:nvPicPr>
          <p:cNvPr id="7" name="Picture 6" descr="An orange with a stem&#10;&#10;Description automatically generated with medium confidence">
            <a:extLst>
              <a:ext uri="{FF2B5EF4-FFF2-40B4-BE49-F238E27FC236}">
                <a16:creationId xmlns:a16="http://schemas.microsoft.com/office/drawing/2014/main" id="{489C6E74-6444-4D83-8E97-DE9B4A87A4F1}"/>
              </a:ext>
            </a:extLst>
          </p:cNvPr>
          <p:cNvPicPr>
            <a:picLocks noChangeAspect="1"/>
          </p:cNvPicPr>
          <p:nvPr/>
        </p:nvPicPr>
        <p:blipFill rotWithShape="1">
          <a:blip r:embed="rId3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4654533" y="4480852"/>
            <a:ext cx="2619950" cy="3082305"/>
          </a:xfrm>
          <a:prstGeom prst="rect">
            <a:avLst/>
          </a:prstGeom>
          <a:ln>
            <a:solidFill>
              <a:schemeClr val="bg1"/>
            </a:solidFill>
          </a:ln>
        </p:spPr>
      </p:pic>
      <p:pic>
        <p:nvPicPr>
          <p:cNvPr id="9" name="Picture 8" descr="A head of broccoli&#10;&#10;Description automatically generated">
            <a:extLst>
              <a:ext uri="{FF2B5EF4-FFF2-40B4-BE49-F238E27FC236}">
                <a16:creationId xmlns:a16="http://schemas.microsoft.com/office/drawing/2014/main" id="{254B4ED6-617A-46EF-8C3A-B2E04C22DC6F}"/>
              </a:ext>
            </a:extLst>
          </p:cNvPr>
          <p:cNvPicPr>
            <a:picLocks noChangeAspect="1"/>
          </p:cNvPicPr>
          <p:nvPr/>
        </p:nvPicPr>
        <p:blipFill rotWithShape="1">
          <a:blip r:embed="rId4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7821014" y="4682483"/>
            <a:ext cx="2563958" cy="2932605"/>
          </a:xfrm>
          <a:prstGeom prst="rect">
            <a:avLst/>
          </a:prstGeom>
          <a:ln>
            <a:solidFill>
              <a:schemeClr val="bg1"/>
            </a:solidFill>
          </a:ln>
        </p:spPr>
      </p:pic>
      <p:pic>
        <p:nvPicPr>
          <p:cNvPr id="11" name="Picture 10">
            <a:extLst>
              <a:ext uri="{FF2B5EF4-FFF2-40B4-BE49-F238E27FC236}">
                <a16:creationId xmlns:a16="http://schemas.microsoft.com/office/drawing/2014/main" id="{865395E1-0ED7-4638-84DA-86BD933A546D}"/>
              </a:ext>
            </a:extLst>
          </p:cNvPr>
          <p:cNvPicPr>
            <a:picLocks noChangeAspect="1"/>
          </p:cNvPicPr>
          <p:nvPr/>
        </p:nvPicPr>
        <p:blipFill rotWithShape="1">
          <a:blip r:embed="rId5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11127043" y="5224776"/>
            <a:ext cx="2854553" cy="1816620"/>
          </a:xfrm>
          <a:prstGeom prst="rect">
            <a:avLst/>
          </a:prstGeom>
          <a:ln>
            <a:solidFill>
              <a:schemeClr val="bg1"/>
            </a:solidFill>
          </a:ln>
        </p:spPr>
      </p:pic>
      <p:pic>
        <p:nvPicPr>
          <p:cNvPr id="18" name="Picture 17" descr="A group of tomatoes&#10;&#10;Description automatically generated with medium confidence">
            <a:extLst>
              <a:ext uri="{FF2B5EF4-FFF2-40B4-BE49-F238E27FC236}">
                <a16:creationId xmlns:a16="http://schemas.microsoft.com/office/drawing/2014/main" id="{E027C1A7-390A-4C01-B7FE-42D1B8E0B971}"/>
              </a:ext>
            </a:extLst>
          </p:cNvPr>
          <p:cNvPicPr>
            <a:picLocks noChangeAspect="1"/>
          </p:cNvPicPr>
          <p:nvPr/>
        </p:nvPicPr>
        <p:blipFill rotWithShape="1">
          <a:blip r:embed="rId6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14437807" y="4882688"/>
            <a:ext cx="2767233" cy="2519404"/>
          </a:xfrm>
          <a:prstGeom prst="rect">
            <a:avLst/>
          </a:prstGeom>
          <a:ln>
            <a:solidFill>
              <a:schemeClr val="bg1"/>
            </a:solidFill>
          </a:ln>
        </p:spPr>
      </p:pic>
      <p:sp>
        <p:nvSpPr>
          <p:cNvPr id="19" name="Rounded Rectangle 8">
            <a:extLst>
              <a:ext uri="{FF2B5EF4-FFF2-40B4-BE49-F238E27FC236}">
                <a16:creationId xmlns:a16="http://schemas.microsoft.com/office/drawing/2014/main" id="{A4ACB582-0A5D-4C76-8FA6-B905BE6604A6}"/>
              </a:ext>
            </a:extLst>
          </p:cNvPr>
          <p:cNvSpPr/>
          <p:nvPr/>
        </p:nvSpPr>
        <p:spPr>
          <a:xfrm>
            <a:off x="1065953" y="8260778"/>
            <a:ext cx="3053597" cy="837831"/>
          </a:xfrm>
          <a:prstGeom prst="roundRect">
            <a:avLst/>
          </a:prstGeom>
          <a:solidFill>
            <a:srgbClr val="34713B"/>
          </a:solidFill>
          <a:ln>
            <a:solidFill>
              <a:srgbClr val="34713B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91440" tIns="45720" rIns="91440" bIns="45720" rtlCol="0" anchor="ctr"/>
          <a:lstStyle/>
          <a:p>
            <a:pPr algn="ctr"/>
            <a:r>
              <a:rPr lang="en-US" sz="3600">
                <a:solidFill>
                  <a:schemeClr val="bg1"/>
                </a:solidFill>
                <a:cs typeface="Arial"/>
              </a:rPr>
              <a:t>apple</a:t>
            </a:r>
            <a:endParaRPr lang="en-GB" sz="3600">
              <a:solidFill>
                <a:schemeClr val="bg1"/>
              </a:solidFill>
              <a:cs typeface="Arial"/>
            </a:endParaRPr>
          </a:p>
        </p:txBody>
      </p:sp>
      <p:sp>
        <p:nvSpPr>
          <p:cNvPr id="20" name="Rounded Rectangle 8">
            <a:extLst>
              <a:ext uri="{FF2B5EF4-FFF2-40B4-BE49-F238E27FC236}">
                <a16:creationId xmlns:a16="http://schemas.microsoft.com/office/drawing/2014/main" id="{0EC3A03D-3CB4-4235-8AA5-12E973134B89}"/>
              </a:ext>
            </a:extLst>
          </p:cNvPr>
          <p:cNvSpPr/>
          <p:nvPr/>
        </p:nvSpPr>
        <p:spPr>
          <a:xfrm>
            <a:off x="4351421" y="8274628"/>
            <a:ext cx="3053597" cy="837831"/>
          </a:xfrm>
          <a:prstGeom prst="roundRect">
            <a:avLst/>
          </a:prstGeom>
          <a:solidFill>
            <a:srgbClr val="34713B"/>
          </a:solidFill>
          <a:ln>
            <a:solidFill>
              <a:srgbClr val="34713B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91440" tIns="45720" rIns="91440" bIns="45720" rtlCol="0" anchor="ctr"/>
          <a:lstStyle/>
          <a:p>
            <a:pPr algn="ctr"/>
            <a:r>
              <a:rPr lang="en-US" sz="3600">
                <a:solidFill>
                  <a:schemeClr val="bg1"/>
                </a:solidFill>
                <a:cs typeface="Arial"/>
              </a:rPr>
              <a:t>orange</a:t>
            </a:r>
            <a:endParaRPr lang="en-GB" sz="3600">
              <a:solidFill>
                <a:schemeClr val="bg1"/>
              </a:solidFill>
              <a:cs typeface="Arial"/>
            </a:endParaRPr>
          </a:p>
        </p:txBody>
      </p:sp>
      <p:sp>
        <p:nvSpPr>
          <p:cNvPr id="21" name="Rounded Rectangle 8">
            <a:extLst>
              <a:ext uri="{FF2B5EF4-FFF2-40B4-BE49-F238E27FC236}">
                <a16:creationId xmlns:a16="http://schemas.microsoft.com/office/drawing/2014/main" id="{18860404-CA4D-4DB6-AC6B-5ABCF1CD5256}"/>
              </a:ext>
            </a:extLst>
          </p:cNvPr>
          <p:cNvSpPr/>
          <p:nvPr/>
        </p:nvSpPr>
        <p:spPr>
          <a:xfrm>
            <a:off x="7570535" y="8283856"/>
            <a:ext cx="3053597" cy="837831"/>
          </a:xfrm>
          <a:prstGeom prst="roundRect">
            <a:avLst/>
          </a:prstGeom>
          <a:solidFill>
            <a:srgbClr val="34713B"/>
          </a:solidFill>
          <a:ln>
            <a:solidFill>
              <a:srgbClr val="34713B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91440" tIns="45720" rIns="91440" bIns="45720" rtlCol="0" anchor="ctr"/>
          <a:lstStyle/>
          <a:p>
            <a:pPr algn="ctr"/>
            <a:r>
              <a:rPr lang="en-US" sz="3600">
                <a:solidFill>
                  <a:schemeClr val="bg1"/>
                </a:solidFill>
                <a:cs typeface="Arial"/>
              </a:rPr>
              <a:t>broccoli</a:t>
            </a:r>
            <a:endParaRPr lang="en-GB" sz="3600">
              <a:solidFill>
                <a:schemeClr val="bg1"/>
              </a:solidFill>
              <a:cs typeface="Arial"/>
            </a:endParaRPr>
          </a:p>
        </p:txBody>
      </p:sp>
      <p:sp>
        <p:nvSpPr>
          <p:cNvPr id="22" name="Rounded Rectangle 8">
            <a:extLst>
              <a:ext uri="{FF2B5EF4-FFF2-40B4-BE49-F238E27FC236}">
                <a16:creationId xmlns:a16="http://schemas.microsoft.com/office/drawing/2014/main" id="{E1EB66F6-A094-49DC-9B4D-1391C69FF57E}"/>
              </a:ext>
            </a:extLst>
          </p:cNvPr>
          <p:cNvSpPr/>
          <p:nvPr/>
        </p:nvSpPr>
        <p:spPr>
          <a:xfrm>
            <a:off x="11051107" y="8278116"/>
            <a:ext cx="3053597" cy="837831"/>
          </a:xfrm>
          <a:prstGeom prst="roundRect">
            <a:avLst/>
          </a:prstGeom>
          <a:solidFill>
            <a:srgbClr val="34713B"/>
          </a:solidFill>
          <a:ln>
            <a:solidFill>
              <a:srgbClr val="34713B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91440" tIns="45720" rIns="91440" bIns="45720" rtlCol="0" anchor="ctr"/>
          <a:lstStyle/>
          <a:p>
            <a:pPr algn="ctr"/>
            <a:r>
              <a:rPr lang="en-US" sz="3600">
                <a:solidFill>
                  <a:schemeClr val="bg1"/>
                </a:solidFill>
                <a:cs typeface="Arial"/>
              </a:rPr>
              <a:t>sweetcorn</a:t>
            </a:r>
            <a:endParaRPr lang="en-GB" sz="3600">
              <a:solidFill>
                <a:schemeClr val="bg1"/>
              </a:solidFill>
              <a:cs typeface="Arial"/>
            </a:endParaRPr>
          </a:p>
        </p:txBody>
      </p:sp>
      <p:sp>
        <p:nvSpPr>
          <p:cNvPr id="23" name="Rounded Rectangle 8">
            <a:extLst>
              <a:ext uri="{FF2B5EF4-FFF2-40B4-BE49-F238E27FC236}">
                <a16:creationId xmlns:a16="http://schemas.microsoft.com/office/drawing/2014/main" id="{54B20423-B938-4037-A802-EBE594439A66}"/>
              </a:ext>
            </a:extLst>
          </p:cNvPr>
          <p:cNvSpPr/>
          <p:nvPr/>
        </p:nvSpPr>
        <p:spPr>
          <a:xfrm>
            <a:off x="14308023" y="8312036"/>
            <a:ext cx="3053597" cy="837831"/>
          </a:xfrm>
          <a:prstGeom prst="roundRect">
            <a:avLst/>
          </a:prstGeom>
          <a:solidFill>
            <a:srgbClr val="34713B"/>
          </a:solidFill>
          <a:ln>
            <a:solidFill>
              <a:srgbClr val="34713B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91440" tIns="45720" rIns="91440" bIns="45720" rtlCol="0" anchor="ctr"/>
          <a:lstStyle/>
          <a:p>
            <a:pPr algn="ctr"/>
            <a:r>
              <a:rPr lang="en-US" sz="3600">
                <a:solidFill>
                  <a:schemeClr val="bg1"/>
                </a:solidFill>
                <a:cs typeface="Arial"/>
              </a:rPr>
              <a:t>tomatoes</a:t>
            </a:r>
            <a:endParaRPr lang="en-GB" sz="3600">
              <a:solidFill>
                <a:schemeClr val="bg1"/>
              </a:solidFill>
              <a:cs typeface="Arial"/>
            </a:endParaRPr>
          </a:p>
        </p:txBody>
      </p:sp>
    </p:spTree>
    <p:extLst>
      <p:ext uri="{BB962C8B-B14F-4D97-AF65-F5344CB8AC3E}">
        <p14:creationId xmlns:p14="http://schemas.microsoft.com/office/powerpoint/2010/main" val="71298186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3" dur="500" fill="hold"/>
                                        <p:tgtEl>
                                          <p:spTgt spid="1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4" dur="500" fill="hold"/>
                                        <p:tgtEl>
                                          <p:spTgt spid="1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9" dur="500" fill="hold"/>
                                        <p:tgtEl>
                                          <p:spTgt spid="1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0" dur="500" fill="hold"/>
                                        <p:tgtEl>
                                          <p:spTgt spid="1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1" fill="hold">
                      <p:stCondLst>
                        <p:cond delay="indefinite"/>
                      </p:stCondLst>
                      <p:childTnLst>
                        <p:par>
                          <p:cTn id="22" fill="hold">
                            <p:stCondLst>
                              <p:cond delay="0"/>
                            </p:stCondLst>
                            <p:childTnLst>
                              <p:par>
                                <p:cTn id="23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5" dur="500" fill="hold"/>
                                        <p:tgtEl>
                                          <p:spTgt spid="1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6" dur="500" fill="hold"/>
                                        <p:tgtEl>
                                          <p:spTgt spid="1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7" fill="hold">
                      <p:stCondLst>
                        <p:cond delay="indefinite"/>
                      </p:stCondLst>
                      <p:childTnLst>
                        <p:par>
                          <p:cTn id="28" fill="hold">
                            <p:stCondLst>
                              <p:cond delay="0"/>
                            </p:stCondLst>
                            <p:childTnLst>
                              <p:par>
                                <p:cTn id="29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1" dur="500" fill="hold"/>
                                        <p:tgtEl>
                                          <p:spTgt spid="1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2" dur="500" fill="hold"/>
                                        <p:tgtEl>
                                          <p:spTgt spid="1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3" fill="hold">
                      <p:stCondLst>
                        <p:cond delay="indefinite"/>
                      </p:stCondLst>
                      <p:childTnLst>
                        <p:par>
                          <p:cTn id="34" fill="hold">
                            <p:stCondLst>
                              <p:cond delay="0"/>
                            </p:stCondLst>
                            <p:childTnLst>
                              <p:par>
                                <p:cTn id="3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7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8" fill="hold">
                      <p:stCondLst>
                        <p:cond delay="indefinite"/>
                      </p:stCondLst>
                      <p:childTnLst>
                        <p:par>
                          <p:cTn id="39" fill="hold">
                            <p:stCondLst>
                              <p:cond delay="0"/>
                            </p:stCondLst>
                            <p:childTnLst>
                              <p:par>
                                <p:cTn id="40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2" dur="5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3" fill="hold">
                      <p:stCondLst>
                        <p:cond delay="indefinite"/>
                      </p:stCondLst>
                      <p:childTnLst>
                        <p:par>
                          <p:cTn id="44" fill="hold">
                            <p:stCondLst>
                              <p:cond delay="0"/>
                            </p:stCondLst>
                            <p:childTnLst>
                              <p:par>
                                <p:cTn id="4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7" dur="5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8" fill="hold">
                      <p:stCondLst>
                        <p:cond delay="indefinite"/>
                      </p:stCondLst>
                      <p:childTnLst>
                        <p:par>
                          <p:cTn id="49" fill="hold">
                            <p:stCondLst>
                              <p:cond delay="0"/>
                            </p:stCondLst>
                            <p:childTnLst>
                              <p:par>
                                <p:cTn id="50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2" dur="50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3" fill="hold">
                      <p:stCondLst>
                        <p:cond delay="indefinite"/>
                      </p:stCondLst>
                      <p:childTnLst>
                        <p:par>
                          <p:cTn id="54" fill="hold">
                            <p:stCondLst>
                              <p:cond delay="0"/>
                            </p:stCondLst>
                            <p:childTnLst>
                              <p:par>
                                <p:cTn id="5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7" dur="500"/>
                                        <p:tgtEl>
                                          <p:spTgt spid="1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8" fill="hold">
                      <p:stCondLst>
                        <p:cond delay="indefinite"/>
                      </p:stCondLst>
                      <p:childTnLst>
                        <p:par>
                          <p:cTn id="59" fill="hold">
                            <p:stCondLst>
                              <p:cond delay="0"/>
                            </p:stCondLst>
                            <p:childTnLst>
                              <p:par>
                                <p:cTn id="6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62" dur="500"/>
                                        <p:tgtEl>
                                          <p:spTgt spid="1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63" fill="hold">
                      <p:stCondLst>
                        <p:cond delay="indefinite"/>
                      </p:stCondLst>
                      <p:childTnLst>
                        <p:par>
                          <p:cTn id="64" fill="hold">
                            <p:stCondLst>
                              <p:cond delay="0"/>
                            </p:stCondLst>
                            <p:childTnLst>
                              <p:par>
                                <p:cTn id="6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67" dur="500"/>
                                        <p:tgtEl>
                                          <p:spTgt spid="2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68" fill="hold">
                      <p:stCondLst>
                        <p:cond delay="indefinite"/>
                      </p:stCondLst>
                      <p:childTnLst>
                        <p:par>
                          <p:cTn id="69" fill="hold">
                            <p:stCondLst>
                              <p:cond delay="0"/>
                            </p:stCondLst>
                            <p:childTnLst>
                              <p:par>
                                <p:cTn id="7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2" dur="500"/>
                                        <p:tgtEl>
                                          <p:spTgt spid="2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3" fill="hold">
                      <p:stCondLst>
                        <p:cond delay="indefinite"/>
                      </p:stCondLst>
                      <p:childTnLst>
                        <p:par>
                          <p:cTn id="74" fill="hold">
                            <p:stCondLst>
                              <p:cond delay="0"/>
                            </p:stCondLst>
                            <p:childTnLst>
                              <p:par>
                                <p:cTn id="7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7" dur="500"/>
                                        <p:tgtEl>
                                          <p:spTgt spid="2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8" fill="hold">
                      <p:stCondLst>
                        <p:cond delay="indefinite"/>
                      </p:stCondLst>
                      <p:childTnLst>
                        <p:par>
                          <p:cTn id="79" fill="hold">
                            <p:stCondLst>
                              <p:cond delay="0"/>
                            </p:stCondLst>
                            <p:childTnLst>
                              <p:par>
                                <p:cTn id="8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82" dur="500"/>
                                        <p:tgtEl>
                                          <p:spTgt spid="2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animBg="1"/>
      <p:bldP spid="14" grpId="0" animBg="1"/>
      <p:bldP spid="15" grpId="0" animBg="1"/>
      <p:bldP spid="16" grpId="0" animBg="1"/>
      <p:bldP spid="17" grpId="0" animBg="1"/>
      <p:bldP spid="19" grpId="0" animBg="1"/>
      <p:bldP spid="20" grpId="0" animBg="1"/>
      <p:bldP spid="21" grpId="0" animBg="1"/>
      <p:bldP spid="22" grpId="0" animBg="1"/>
      <p:bldP spid="23" grpId="0" animBg="1"/>
    </p:bld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893305" y="627676"/>
            <a:ext cx="14580000" cy="1080000"/>
          </a:xfrm>
        </p:spPr>
        <p:txBody>
          <a:bodyPr/>
          <a:lstStyle/>
          <a:p>
            <a:r>
              <a:rPr lang="en-US" sz="5400" dirty="0">
                <a:solidFill>
                  <a:srgbClr val="34713B"/>
                </a:solidFill>
                <a:latin typeface="+mj-lt"/>
              </a:rPr>
              <a:t>5 A DAY - fresh</a:t>
            </a:r>
          </a:p>
        </p:txBody>
      </p:sp>
      <p:sp>
        <p:nvSpPr>
          <p:cNvPr id="13" name="Subtitle 2">
            <a:extLst>
              <a:ext uri="{FF2B5EF4-FFF2-40B4-BE49-F238E27FC236}">
                <a16:creationId xmlns:a16="http://schemas.microsoft.com/office/drawing/2014/main" id="{F3A5E8AB-F4F1-438A-8629-D8961A3EB666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066689" y="2717161"/>
            <a:ext cx="8038031" cy="1691408"/>
          </a:xfrm>
        </p:spPr>
        <p:txBody>
          <a:bodyPr/>
          <a:lstStyle/>
          <a:p>
            <a:pPr marL="0" indent="0">
              <a:buNone/>
            </a:pPr>
            <a:r>
              <a:rPr lang="en-GB" sz="3600" dirty="0">
                <a:solidFill>
                  <a:srgbClr val="020E07"/>
                </a:solidFill>
                <a:latin typeface="+mn-lt"/>
                <a:cs typeface="Arial"/>
              </a:rPr>
              <a:t>Fresh fruit and vegetables include:</a:t>
            </a:r>
            <a:r>
              <a:rPr lang="en-GB" sz="3600" dirty="0"/>
              <a:t> </a:t>
            </a:r>
          </a:p>
        </p:txBody>
      </p:sp>
      <p:pic>
        <p:nvPicPr>
          <p:cNvPr id="4" name="Picture 3" descr="A head of broccoli&#10;&#10;Description automatically generated">
            <a:extLst>
              <a:ext uri="{FF2B5EF4-FFF2-40B4-BE49-F238E27FC236}">
                <a16:creationId xmlns:a16="http://schemas.microsoft.com/office/drawing/2014/main" id="{C0438AD8-8E6D-4E3D-8336-8593853E40C0}"/>
              </a:ext>
            </a:extLst>
          </p:cNvPr>
          <p:cNvPicPr>
            <a:picLocks noChangeAspect="1"/>
          </p:cNvPicPr>
          <p:nvPr/>
        </p:nvPicPr>
        <p:blipFill>
          <a:blip r:embed="rId2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5058941" y="3948263"/>
            <a:ext cx="3837324" cy="2559495"/>
          </a:xfrm>
          <a:prstGeom prst="rect">
            <a:avLst/>
          </a:prstGeom>
        </p:spPr>
      </p:pic>
      <p:pic>
        <p:nvPicPr>
          <p:cNvPr id="6" name="Picture 5" descr="A group of carrots&#10;&#10;Description automatically generated with medium confidence">
            <a:extLst>
              <a:ext uri="{FF2B5EF4-FFF2-40B4-BE49-F238E27FC236}">
                <a16:creationId xmlns:a16="http://schemas.microsoft.com/office/drawing/2014/main" id="{B54A89F9-3292-4D82-8AA1-C6A92B5922E7}"/>
              </a:ext>
            </a:extLst>
          </p:cNvPr>
          <p:cNvPicPr>
            <a:picLocks noChangeAspect="1"/>
          </p:cNvPicPr>
          <p:nvPr/>
        </p:nvPicPr>
        <p:blipFill>
          <a:blip r:embed="rId3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5262611" y="6047452"/>
            <a:ext cx="3677720" cy="3317303"/>
          </a:xfrm>
          <a:prstGeom prst="rect">
            <a:avLst/>
          </a:prstGeom>
        </p:spPr>
      </p:pic>
      <p:pic>
        <p:nvPicPr>
          <p:cNvPr id="8" name="Picture 7" descr="A green bell pepper&#10;&#10;Description automatically generated">
            <a:extLst>
              <a:ext uri="{FF2B5EF4-FFF2-40B4-BE49-F238E27FC236}">
                <a16:creationId xmlns:a16="http://schemas.microsoft.com/office/drawing/2014/main" id="{9CFE9437-081E-48D0-A1B3-CF3C3651B273}"/>
              </a:ext>
            </a:extLst>
          </p:cNvPr>
          <p:cNvPicPr>
            <a:picLocks noChangeAspect="1"/>
          </p:cNvPicPr>
          <p:nvPr/>
        </p:nvPicPr>
        <p:blipFill>
          <a:blip r:embed="rId4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1307832" y="3579158"/>
            <a:ext cx="2382396" cy="3045407"/>
          </a:xfrm>
          <a:prstGeom prst="rect">
            <a:avLst/>
          </a:prstGeom>
        </p:spPr>
      </p:pic>
      <p:pic>
        <p:nvPicPr>
          <p:cNvPr id="10" name="Picture 9" descr="A picture containing vegetable, cabbage, plant, indoor&#10;&#10;Description automatically generated">
            <a:extLst>
              <a:ext uri="{FF2B5EF4-FFF2-40B4-BE49-F238E27FC236}">
                <a16:creationId xmlns:a16="http://schemas.microsoft.com/office/drawing/2014/main" id="{779F6D0F-761F-4DE5-AB2B-43E3BCF0ECD4}"/>
              </a:ext>
            </a:extLst>
          </p:cNvPr>
          <p:cNvPicPr>
            <a:picLocks noChangeAspect="1"/>
          </p:cNvPicPr>
          <p:nvPr/>
        </p:nvPicPr>
        <p:blipFill>
          <a:blip r:embed="rId5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9144000" y="6244520"/>
            <a:ext cx="3511131" cy="3349619"/>
          </a:xfrm>
          <a:prstGeom prst="rect">
            <a:avLst/>
          </a:prstGeom>
        </p:spPr>
      </p:pic>
      <p:pic>
        <p:nvPicPr>
          <p:cNvPr id="12" name="Picture 11" descr="A bunch of bananas&#10;&#10;Description automatically generated">
            <a:extLst>
              <a:ext uri="{FF2B5EF4-FFF2-40B4-BE49-F238E27FC236}">
                <a16:creationId xmlns:a16="http://schemas.microsoft.com/office/drawing/2014/main" id="{68495B9C-7273-4931-AE62-194D18D9FC2A}"/>
              </a:ext>
            </a:extLst>
          </p:cNvPr>
          <p:cNvPicPr>
            <a:picLocks noChangeAspect="1"/>
          </p:cNvPicPr>
          <p:nvPr/>
        </p:nvPicPr>
        <p:blipFill>
          <a:blip r:embed="rId6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12784308" y="6426355"/>
            <a:ext cx="3839243" cy="2559495"/>
          </a:xfrm>
          <a:prstGeom prst="rect">
            <a:avLst/>
          </a:prstGeom>
        </p:spPr>
      </p:pic>
      <p:pic>
        <p:nvPicPr>
          <p:cNvPr id="15" name="Picture 14" descr="A pair of strawberries&#10;&#10;Description automatically generated with medium confidence">
            <a:extLst>
              <a:ext uri="{FF2B5EF4-FFF2-40B4-BE49-F238E27FC236}">
                <a16:creationId xmlns:a16="http://schemas.microsoft.com/office/drawing/2014/main" id="{63D26522-C817-406C-B333-0966B93E1A96}"/>
              </a:ext>
            </a:extLst>
          </p:cNvPr>
          <p:cNvPicPr>
            <a:picLocks noChangeAspect="1"/>
          </p:cNvPicPr>
          <p:nvPr/>
        </p:nvPicPr>
        <p:blipFill>
          <a:blip r:embed="rId7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1262226" y="6563235"/>
            <a:ext cx="3796715" cy="2712191"/>
          </a:xfrm>
          <a:prstGeom prst="rect">
            <a:avLst/>
          </a:prstGeom>
        </p:spPr>
      </p:pic>
      <p:pic>
        <p:nvPicPr>
          <p:cNvPr id="17" name="Picture 16" descr="A half of a watermelon&#10;&#10;Description automatically generated with medium confidence">
            <a:extLst>
              <a:ext uri="{FF2B5EF4-FFF2-40B4-BE49-F238E27FC236}">
                <a16:creationId xmlns:a16="http://schemas.microsoft.com/office/drawing/2014/main" id="{713E3F97-CF10-4DA5-8C4B-EB94CA44BDFB}"/>
              </a:ext>
            </a:extLst>
          </p:cNvPr>
          <p:cNvPicPr>
            <a:picLocks noChangeAspect="1"/>
          </p:cNvPicPr>
          <p:nvPr/>
        </p:nvPicPr>
        <p:blipFill>
          <a:blip r:embed="rId8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9494811" y="3715880"/>
            <a:ext cx="2477759" cy="2331572"/>
          </a:xfrm>
          <a:prstGeom prst="rect">
            <a:avLst/>
          </a:prstGeom>
        </p:spPr>
      </p:pic>
      <p:pic>
        <p:nvPicPr>
          <p:cNvPr id="19" name="Picture 18" descr="A close-up of a fruit&#10;&#10;Description automatically generated with medium confidence">
            <a:extLst>
              <a:ext uri="{FF2B5EF4-FFF2-40B4-BE49-F238E27FC236}">
                <a16:creationId xmlns:a16="http://schemas.microsoft.com/office/drawing/2014/main" id="{97322B6D-A92F-4CD2-AA79-0F73753F076B}"/>
              </a:ext>
            </a:extLst>
          </p:cNvPr>
          <p:cNvPicPr>
            <a:picLocks noChangeAspect="1"/>
          </p:cNvPicPr>
          <p:nvPr/>
        </p:nvPicPr>
        <p:blipFill rotWithShape="1">
          <a:blip r:embed="rId9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12894179" y="3765154"/>
            <a:ext cx="2963537" cy="200077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12976150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893305" y="627676"/>
            <a:ext cx="14580000" cy="1080000"/>
          </a:xfrm>
        </p:spPr>
        <p:txBody>
          <a:bodyPr/>
          <a:lstStyle/>
          <a:p>
            <a:r>
              <a:rPr lang="en-US" sz="5400" dirty="0">
                <a:solidFill>
                  <a:srgbClr val="34713B"/>
                </a:solidFill>
                <a:latin typeface="+mj-lt"/>
              </a:rPr>
              <a:t>5 A DAY - frozen</a:t>
            </a:r>
          </a:p>
        </p:txBody>
      </p:sp>
      <p:sp>
        <p:nvSpPr>
          <p:cNvPr id="13" name="Subtitle 2">
            <a:extLst>
              <a:ext uri="{FF2B5EF4-FFF2-40B4-BE49-F238E27FC236}">
                <a16:creationId xmlns:a16="http://schemas.microsoft.com/office/drawing/2014/main" id="{F3A5E8AB-F4F1-438A-8629-D8961A3EB666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066689" y="2717161"/>
            <a:ext cx="14580000" cy="5400000"/>
          </a:xfrm>
        </p:spPr>
        <p:txBody>
          <a:bodyPr/>
          <a:lstStyle/>
          <a:p>
            <a:pPr marL="0" indent="0">
              <a:buNone/>
            </a:pPr>
            <a:r>
              <a:rPr lang="en-GB" sz="3600" dirty="0">
                <a:solidFill>
                  <a:srgbClr val="020E07"/>
                </a:solidFill>
                <a:latin typeface="+mn-lt"/>
                <a:cs typeface="Arial"/>
              </a:rPr>
              <a:t>Frozen fruit and vegetables include:</a:t>
            </a:r>
          </a:p>
        </p:txBody>
      </p:sp>
      <p:pic>
        <p:nvPicPr>
          <p:cNvPr id="4" name="Picture 3" descr="A pile of raspberries&#10;&#10;Description automatically generated">
            <a:extLst>
              <a:ext uri="{FF2B5EF4-FFF2-40B4-BE49-F238E27FC236}">
                <a16:creationId xmlns:a16="http://schemas.microsoft.com/office/drawing/2014/main" id="{CBAD4AD4-803F-465A-9D61-A6C64ED11C5B}"/>
              </a:ext>
            </a:extLst>
          </p:cNvPr>
          <p:cNvPicPr>
            <a:picLocks noChangeAspect="1"/>
          </p:cNvPicPr>
          <p:nvPr/>
        </p:nvPicPr>
        <p:blipFill>
          <a:blip r:embed="rId2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1066689" y="4674280"/>
            <a:ext cx="5294916" cy="3505235"/>
          </a:xfrm>
          <a:prstGeom prst="roundRect">
            <a:avLst/>
          </a:prstGeom>
        </p:spPr>
      </p:pic>
      <p:pic>
        <p:nvPicPr>
          <p:cNvPr id="6" name="Picture 5" descr="A picture containing colorful, vegetable, different, arranged&#10;&#10;Description automatically generated">
            <a:extLst>
              <a:ext uri="{FF2B5EF4-FFF2-40B4-BE49-F238E27FC236}">
                <a16:creationId xmlns:a16="http://schemas.microsoft.com/office/drawing/2014/main" id="{D736C939-6B21-439A-8A58-2214B34FD0F7}"/>
              </a:ext>
            </a:extLst>
          </p:cNvPr>
          <p:cNvPicPr>
            <a:picLocks noChangeAspect="1"/>
          </p:cNvPicPr>
          <p:nvPr/>
        </p:nvPicPr>
        <p:blipFill rotWithShape="1">
          <a:blip r:embed="rId3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12008609" y="5143500"/>
            <a:ext cx="5929397" cy="3036015"/>
          </a:xfrm>
          <a:prstGeom prst="roundRect">
            <a:avLst/>
          </a:prstGeom>
        </p:spPr>
      </p:pic>
      <p:pic>
        <p:nvPicPr>
          <p:cNvPr id="8" name="Picture 7" descr="A picture containing indoor, green&#10;&#10;Description automatically generated">
            <a:extLst>
              <a:ext uri="{FF2B5EF4-FFF2-40B4-BE49-F238E27FC236}">
                <a16:creationId xmlns:a16="http://schemas.microsoft.com/office/drawing/2014/main" id="{185DB4AB-02C5-45E0-BCE6-96DB1FFA62A1}"/>
              </a:ext>
            </a:extLst>
          </p:cNvPr>
          <p:cNvPicPr>
            <a:picLocks noChangeAspect="1"/>
          </p:cNvPicPr>
          <p:nvPr/>
        </p:nvPicPr>
        <p:blipFill rotWithShape="1">
          <a:blip r:embed="rId4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6809726" y="4212430"/>
            <a:ext cx="5116671" cy="5251320"/>
          </a:xfrm>
          <a:prstGeom prst="roundRect">
            <a:avLst/>
          </a:prstGeom>
        </p:spPr>
      </p:pic>
    </p:spTree>
    <p:extLst>
      <p:ext uri="{BB962C8B-B14F-4D97-AF65-F5344CB8AC3E}">
        <p14:creationId xmlns:p14="http://schemas.microsoft.com/office/powerpoint/2010/main" val="4273904976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893305" y="627676"/>
            <a:ext cx="14580000" cy="1080000"/>
          </a:xfrm>
        </p:spPr>
        <p:txBody>
          <a:bodyPr/>
          <a:lstStyle/>
          <a:p>
            <a:r>
              <a:rPr lang="en-US" sz="5400" dirty="0">
                <a:solidFill>
                  <a:srgbClr val="34713B"/>
                </a:solidFill>
                <a:latin typeface="+mj-lt"/>
              </a:rPr>
              <a:t>5 A DAY - dried</a:t>
            </a:r>
          </a:p>
        </p:txBody>
      </p:sp>
      <p:sp>
        <p:nvSpPr>
          <p:cNvPr id="13" name="Subtitle 2">
            <a:extLst>
              <a:ext uri="{FF2B5EF4-FFF2-40B4-BE49-F238E27FC236}">
                <a16:creationId xmlns:a16="http://schemas.microsoft.com/office/drawing/2014/main" id="{F3A5E8AB-F4F1-438A-8629-D8961A3EB666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066689" y="2717161"/>
            <a:ext cx="14580000" cy="5400000"/>
          </a:xfrm>
        </p:spPr>
        <p:txBody>
          <a:bodyPr/>
          <a:lstStyle/>
          <a:p>
            <a:pPr marL="0" indent="0">
              <a:buNone/>
            </a:pPr>
            <a:r>
              <a:rPr lang="en-GB" sz="3600" dirty="0">
                <a:solidFill>
                  <a:srgbClr val="020E07"/>
                </a:solidFill>
                <a:latin typeface="+mn-lt"/>
                <a:cs typeface="Arial"/>
              </a:rPr>
              <a:t>Dried fruit and vegetables include:</a:t>
            </a:r>
          </a:p>
        </p:txBody>
      </p:sp>
      <p:pic>
        <p:nvPicPr>
          <p:cNvPr id="4" name="Picture 3" descr="A pile of oranges&#10;&#10;Description automatically generated with low confidence">
            <a:extLst>
              <a:ext uri="{FF2B5EF4-FFF2-40B4-BE49-F238E27FC236}">
                <a16:creationId xmlns:a16="http://schemas.microsoft.com/office/drawing/2014/main" id="{DB7FF9C7-FD5F-43AC-97D1-6F71C183FB02}"/>
              </a:ext>
            </a:extLst>
          </p:cNvPr>
          <p:cNvPicPr>
            <a:picLocks noChangeAspect="1"/>
          </p:cNvPicPr>
          <p:nvPr/>
        </p:nvPicPr>
        <p:blipFill>
          <a:blip r:embed="rId2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10029130" y="6729925"/>
            <a:ext cx="3632619" cy="2593690"/>
          </a:xfrm>
          <a:prstGeom prst="rect">
            <a:avLst/>
          </a:prstGeom>
        </p:spPr>
      </p:pic>
      <p:pic>
        <p:nvPicPr>
          <p:cNvPr id="6" name="Picture 5" descr="A picture containing dried fruit, plate, fruit, meal&#10;&#10;Description automatically generated">
            <a:extLst>
              <a:ext uri="{FF2B5EF4-FFF2-40B4-BE49-F238E27FC236}">
                <a16:creationId xmlns:a16="http://schemas.microsoft.com/office/drawing/2014/main" id="{33500BA1-3201-4C32-82EA-66F0F64CDB15}"/>
              </a:ext>
            </a:extLst>
          </p:cNvPr>
          <p:cNvPicPr>
            <a:picLocks noChangeAspect="1"/>
          </p:cNvPicPr>
          <p:nvPr/>
        </p:nvPicPr>
        <p:blipFill>
          <a:blip r:embed="rId3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9779468" y="4232616"/>
            <a:ext cx="4114696" cy="2135528"/>
          </a:xfrm>
          <a:prstGeom prst="rect">
            <a:avLst/>
          </a:prstGeom>
        </p:spPr>
      </p:pic>
      <p:pic>
        <p:nvPicPr>
          <p:cNvPr id="8" name="Picture 7" descr="A picture containing grape, vegetable&#10;&#10;Description automatically generated">
            <a:extLst>
              <a:ext uri="{FF2B5EF4-FFF2-40B4-BE49-F238E27FC236}">
                <a16:creationId xmlns:a16="http://schemas.microsoft.com/office/drawing/2014/main" id="{CE787A77-FB21-440C-9C74-4372ECF50681}"/>
              </a:ext>
            </a:extLst>
          </p:cNvPr>
          <p:cNvPicPr>
            <a:picLocks noChangeAspect="1"/>
          </p:cNvPicPr>
          <p:nvPr/>
        </p:nvPicPr>
        <p:blipFill>
          <a:blip r:embed="rId4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1279603" y="3949460"/>
            <a:ext cx="8286950" cy="5577117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706268468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893305" y="627676"/>
            <a:ext cx="14580000" cy="1080000"/>
          </a:xfrm>
        </p:spPr>
        <p:txBody>
          <a:bodyPr/>
          <a:lstStyle/>
          <a:p>
            <a:r>
              <a:rPr lang="en-US" sz="5400" dirty="0">
                <a:solidFill>
                  <a:srgbClr val="34713B"/>
                </a:solidFill>
                <a:latin typeface="+mj-lt"/>
              </a:rPr>
              <a:t>5 A DAY - canned</a:t>
            </a:r>
          </a:p>
        </p:txBody>
      </p:sp>
      <p:sp>
        <p:nvSpPr>
          <p:cNvPr id="13" name="Subtitle 2">
            <a:extLst>
              <a:ext uri="{FF2B5EF4-FFF2-40B4-BE49-F238E27FC236}">
                <a16:creationId xmlns:a16="http://schemas.microsoft.com/office/drawing/2014/main" id="{F3A5E8AB-F4F1-438A-8629-D8961A3EB666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066689" y="2717161"/>
            <a:ext cx="14580000" cy="5400000"/>
          </a:xfrm>
        </p:spPr>
        <p:txBody>
          <a:bodyPr/>
          <a:lstStyle/>
          <a:p>
            <a:pPr marL="0" indent="0">
              <a:buNone/>
            </a:pPr>
            <a:r>
              <a:rPr lang="en-GB" sz="3600" dirty="0">
                <a:solidFill>
                  <a:srgbClr val="020E07"/>
                </a:solidFill>
                <a:latin typeface="+mn-lt"/>
                <a:cs typeface="Arial"/>
              </a:rPr>
              <a:t>Canned fruit and vegetables include:</a:t>
            </a:r>
            <a:r>
              <a:rPr lang="en-GB" sz="3600" dirty="0"/>
              <a:t> </a:t>
            </a:r>
          </a:p>
        </p:txBody>
      </p:sp>
      <p:pic>
        <p:nvPicPr>
          <p:cNvPr id="6" name="Picture 5" descr="A picture containing indoor, several, vegetable&#10;&#10;Description automatically generated">
            <a:extLst>
              <a:ext uri="{FF2B5EF4-FFF2-40B4-BE49-F238E27FC236}">
                <a16:creationId xmlns:a16="http://schemas.microsoft.com/office/drawing/2014/main" id="{90697DC7-462D-4942-B048-759D7BBC29C0}"/>
              </a:ext>
            </a:extLst>
          </p:cNvPr>
          <p:cNvPicPr>
            <a:picLocks noChangeAspect="1"/>
          </p:cNvPicPr>
          <p:nvPr/>
        </p:nvPicPr>
        <p:blipFill>
          <a:blip r:embed="rId2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893305" y="3521651"/>
            <a:ext cx="6708116" cy="5165249"/>
          </a:xfrm>
          <a:prstGeom prst="roundRect">
            <a:avLst/>
          </a:prstGeom>
        </p:spPr>
      </p:pic>
      <p:pic>
        <p:nvPicPr>
          <p:cNvPr id="8" name="Picture 7" descr="A picture containing cup, coffee, table, drink&#10;&#10;Description automatically generated">
            <a:extLst>
              <a:ext uri="{FF2B5EF4-FFF2-40B4-BE49-F238E27FC236}">
                <a16:creationId xmlns:a16="http://schemas.microsoft.com/office/drawing/2014/main" id="{13EBBC50-B6EB-4BB5-9CC3-4C0C85AFF9F0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7986231" y="4417898"/>
            <a:ext cx="2863146" cy="4269002"/>
          </a:xfrm>
          <a:prstGeom prst="roundRect">
            <a:avLst/>
          </a:prstGeom>
        </p:spPr>
      </p:pic>
      <p:pic>
        <p:nvPicPr>
          <p:cNvPr id="10" name="Picture 9" descr="A picture containing cup, indoor, container, full&#10;&#10;Description automatically generated">
            <a:extLst>
              <a:ext uri="{FF2B5EF4-FFF2-40B4-BE49-F238E27FC236}">
                <a16:creationId xmlns:a16="http://schemas.microsoft.com/office/drawing/2014/main" id="{E7A99FF8-C3CA-4932-9FF5-E0C61BE39027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14512605" y="4048230"/>
            <a:ext cx="3365603" cy="5008337"/>
          </a:xfrm>
          <a:prstGeom prst="roundRect">
            <a:avLst/>
          </a:prstGeom>
        </p:spPr>
      </p:pic>
      <p:pic>
        <p:nvPicPr>
          <p:cNvPr id="12" name="Picture 11" descr="A picture containing cup, food&#10;&#10;Description automatically generated">
            <a:extLst>
              <a:ext uri="{FF2B5EF4-FFF2-40B4-BE49-F238E27FC236}">
                <a16:creationId xmlns:a16="http://schemas.microsoft.com/office/drawing/2014/main" id="{F8A3637A-F468-4C80-B19C-030E58D5AFE0}"/>
              </a:ext>
            </a:extLst>
          </p:cNvPr>
          <p:cNvPicPr>
            <a:picLocks noChangeAspect="1"/>
          </p:cNvPicPr>
          <p:nvPr/>
        </p:nvPicPr>
        <p:blipFill rotWithShape="1">
          <a:blip r:embed="rId5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11022761" y="2169839"/>
            <a:ext cx="3002591" cy="6526019"/>
          </a:xfrm>
          <a:prstGeom prst="roundRect">
            <a:avLst/>
          </a:prstGeom>
        </p:spPr>
      </p:pic>
    </p:spTree>
    <p:extLst>
      <p:ext uri="{BB962C8B-B14F-4D97-AF65-F5344CB8AC3E}">
        <p14:creationId xmlns:p14="http://schemas.microsoft.com/office/powerpoint/2010/main" val="162750141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893305" y="627676"/>
            <a:ext cx="14580000" cy="1080000"/>
          </a:xfrm>
        </p:spPr>
        <p:txBody>
          <a:bodyPr/>
          <a:lstStyle/>
          <a:p>
            <a:r>
              <a:rPr lang="en-US" sz="5400" dirty="0">
                <a:solidFill>
                  <a:srgbClr val="34713B"/>
                </a:solidFill>
                <a:latin typeface="+mj-lt"/>
              </a:rPr>
              <a:t>5 A DAY - juiced</a:t>
            </a:r>
          </a:p>
        </p:txBody>
      </p:sp>
      <p:sp>
        <p:nvSpPr>
          <p:cNvPr id="13" name="Subtitle 2">
            <a:extLst>
              <a:ext uri="{FF2B5EF4-FFF2-40B4-BE49-F238E27FC236}">
                <a16:creationId xmlns:a16="http://schemas.microsoft.com/office/drawing/2014/main" id="{F3A5E8AB-F4F1-438A-8629-D8961A3EB666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066689" y="2717161"/>
            <a:ext cx="14580000" cy="5400000"/>
          </a:xfrm>
        </p:spPr>
        <p:txBody>
          <a:bodyPr/>
          <a:lstStyle/>
          <a:p>
            <a:pPr marL="0" indent="0">
              <a:buNone/>
            </a:pPr>
            <a:r>
              <a:rPr lang="en-GB" sz="3600" dirty="0">
                <a:solidFill>
                  <a:srgbClr val="020E07"/>
                </a:solidFill>
                <a:latin typeface="+mn-lt"/>
                <a:cs typeface="Arial"/>
              </a:rPr>
              <a:t>Juiced fruit and vegetables include:</a:t>
            </a:r>
          </a:p>
        </p:txBody>
      </p:sp>
      <p:pic>
        <p:nvPicPr>
          <p:cNvPr id="4" name="Picture 3" descr="Chart, funnel chart&#10;&#10;Description automatically generated">
            <a:extLst>
              <a:ext uri="{FF2B5EF4-FFF2-40B4-BE49-F238E27FC236}">
                <a16:creationId xmlns:a16="http://schemas.microsoft.com/office/drawing/2014/main" id="{E30E6877-6C81-4AAF-99F7-567D093642D9}"/>
              </a:ext>
            </a:extLst>
          </p:cNvPr>
          <p:cNvPicPr>
            <a:picLocks noChangeAspect="1"/>
          </p:cNvPicPr>
          <p:nvPr/>
        </p:nvPicPr>
        <p:blipFill>
          <a:blip r:embed="rId2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14595989" y="4444262"/>
            <a:ext cx="3506724" cy="4572000"/>
          </a:xfrm>
          <a:prstGeom prst="roundRect">
            <a:avLst/>
          </a:prstGeom>
        </p:spPr>
      </p:pic>
      <p:pic>
        <p:nvPicPr>
          <p:cNvPr id="6" name="Picture 5" descr="A picture containing food, flower, dessert, decorated&#10;&#10;Description automatically generated">
            <a:extLst>
              <a:ext uri="{FF2B5EF4-FFF2-40B4-BE49-F238E27FC236}">
                <a16:creationId xmlns:a16="http://schemas.microsoft.com/office/drawing/2014/main" id="{97AE2681-1FC3-4256-BE79-94870B07ABAD}"/>
              </a:ext>
            </a:extLst>
          </p:cNvPr>
          <p:cNvPicPr>
            <a:picLocks noChangeAspect="1"/>
          </p:cNvPicPr>
          <p:nvPr/>
        </p:nvPicPr>
        <p:blipFill>
          <a:blip r:embed="rId3"/>
          <a:srcRect l="9550" r="6693"/>
          <a:stretch>
            <a:fillRect/>
          </a:stretch>
        </p:blipFill>
        <p:spPr>
          <a:xfrm>
            <a:off x="893305" y="3853346"/>
            <a:ext cx="6209624" cy="5162916"/>
          </a:xfrm>
          <a:prstGeom prst="roundRect">
            <a:avLst/>
          </a:prstGeom>
        </p:spPr>
      </p:pic>
      <p:pic>
        <p:nvPicPr>
          <p:cNvPr id="8" name="Picture 7" descr="A glass of beer&#10;&#10;Description automatically generated with medium confidence">
            <a:extLst>
              <a:ext uri="{FF2B5EF4-FFF2-40B4-BE49-F238E27FC236}">
                <a16:creationId xmlns:a16="http://schemas.microsoft.com/office/drawing/2014/main" id="{72EFCB27-7823-476A-9415-0E14FEE17DDD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7376774" y="4053554"/>
            <a:ext cx="3181350" cy="4762500"/>
          </a:xfrm>
          <a:prstGeom prst="roundRect">
            <a:avLst/>
          </a:prstGeom>
        </p:spPr>
      </p:pic>
      <p:pic>
        <p:nvPicPr>
          <p:cNvPr id="10" name="Picture 9" descr="A glass of orange juice&#10;&#10;Description automatically generated with low confidence">
            <a:extLst>
              <a:ext uri="{FF2B5EF4-FFF2-40B4-BE49-F238E27FC236}">
                <a16:creationId xmlns:a16="http://schemas.microsoft.com/office/drawing/2014/main" id="{9EA78098-3770-42C7-87F0-8D6350878F7E}"/>
              </a:ext>
            </a:extLst>
          </p:cNvPr>
          <p:cNvPicPr>
            <a:picLocks noChangeAspect="1"/>
          </p:cNvPicPr>
          <p:nvPr/>
        </p:nvPicPr>
        <p:blipFill>
          <a:blip r:embed="rId5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10731508" y="3149111"/>
            <a:ext cx="4177412" cy="5867151"/>
          </a:xfrm>
          <a:prstGeom prst="roundRect">
            <a:avLst/>
          </a:prstGeom>
        </p:spPr>
      </p:pic>
    </p:spTree>
    <p:extLst>
      <p:ext uri="{BB962C8B-B14F-4D97-AF65-F5344CB8AC3E}">
        <p14:creationId xmlns:p14="http://schemas.microsoft.com/office/powerpoint/2010/main" val="1158069630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3" descr="A picture containing food, plate, fruit, vegetable&#10;&#10;Description automatically generated">
            <a:extLst>
              <a:ext uri="{FF2B5EF4-FFF2-40B4-BE49-F238E27FC236}">
                <a16:creationId xmlns:a16="http://schemas.microsoft.com/office/drawing/2014/main" id="{21655656-3299-4B24-9308-5ADF09D75D2C}"/>
              </a:ext>
            </a:extLst>
          </p:cNvPr>
          <p:cNvPicPr>
            <a:picLocks noChangeAspect="1"/>
          </p:cNvPicPr>
          <p:nvPr/>
        </p:nvPicPr>
        <p:blipFill rotWithShape="1">
          <a:blip r:embed="rId2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5628403" y="2428281"/>
            <a:ext cx="11991328" cy="6714728"/>
          </a:xfrm>
          <a:prstGeom prst="rect">
            <a:avLst/>
          </a:prstGeom>
        </p:spPr>
      </p:pic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893305" y="627676"/>
            <a:ext cx="14580000" cy="1080000"/>
          </a:xfrm>
        </p:spPr>
        <p:txBody>
          <a:bodyPr/>
          <a:lstStyle/>
          <a:p>
            <a:r>
              <a:rPr lang="en-US" sz="5400" dirty="0">
                <a:solidFill>
                  <a:srgbClr val="34713B"/>
                </a:solidFill>
                <a:latin typeface="+mj-lt"/>
              </a:rPr>
              <a:t>Eat a rainbow</a:t>
            </a:r>
          </a:p>
        </p:txBody>
      </p:sp>
      <p:sp>
        <p:nvSpPr>
          <p:cNvPr id="13" name="Subtitle 2">
            <a:extLst>
              <a:ext uri="{FF2B5EF4-FFF2-40B4-BE49-F238E27FC236}">
                <a16:creationId xmlns:a16="http://schemas.microsoft.com/office/drawing/2014/main" id="{F3A5E8AB-F4F1-438A-8629-D8961A3EB666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066689" y="2717161"/>
            <a:ext cx="5597246" cy="5400000"/>
          </a:xfrm>
        </p:spPr>
        <p:txBody>
          <a:bodyPr/>
          <a:lstStyle/>
          <a:p>
            <a:pPr marL="0" indent="0">
              <a:buNone/>
            </a:pPr>
            <a:r>
              <a:rPr lang="en-GB" sz="3600" dirty="0">
                <a:solidFill>
                  <a:srgbClr val="020E07"/>
                </a:solidFill>
                <a:latin typeface="+mn-lt"/>
                <a:cs typeface="Arial"/>
              </a:rPr>
              <a:t>Eat a variety of fruit and vegetables – eat a rainbow!</a:t>
            </a:r>
          </a:p>
        </p:txBody>
      </p:sp>
    </p:spTree>
    <p:extLst>
      <p:ext uri="{BB962C8B-B14F-4D97-AF65-F5344CB8AC3E}">
        <p14:creationId xmlns:p14="http://schemas.microsoft.com/office/powerpoint/2010/main" val="1032632518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893305" y="627676"/>
            <a:ext cx="14580000" cy="1080000"/>
          </a:xfrm>
        </p:spPr>
        <p:txBody>
          <a:bodyPr/>
          <a:lstStyle/>
          <a:p>
            <a:r>
              <a:rPr lang="en-US" sz="5400" dirty="0">
                <a:solidFill>
                  <a:srgbClr val="34713B"/>
                </a:solidFill>
                <a:latin typeface="+mj-lt"/>
              </a:rPr>
              <a:t>The Eatwell Guide</a:t>
            </a:r>
          </a:p>
        </p:txBody>
      </p:sp>
      <p:sp>
        <p:nvSpPr>
          <p:cNvPr id="13" name="Subtitle 2">
            <a:extLst>
              <a:ext uri="{FF2B5EF4-FFF2-40B4-BE49-F238E27FC236}">
                <a16:creationId xmlns:a16="http://schemas.microsoft.com/office/drawing/2014/main" id="{F3A5E8AB-F4F1-438A-8629-D8961A3EB666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066689" y="2717161"/>
            <a:ext cx="6832874" cy="5400000"/>
          </a:xfrm>
        </p:spPr>
        <p:txBody>
          <a:bodyPr/>
          <a:lstStyle/>
          <a:p>
            <a:pPr marL="0" indent="0">
              <a:buNone/>
            </a:pPr>
            <a:r>
              <a:rPr lang="en-GB" sz="3600" dirty="0">
                <a:solidFill>
                  <a:srgbClr val="020E07"/>
                </a:solidFill>
                <a:latin typeface="+mn-lt"/>
                <a:cs typeface="Arial"/>
              </a:rPr>
              <a:t>We need a balance and variety of food and drink.</a:t>
            </a:r>
          </a:p>
          <a:p>
            <a:pPr marL="0" indent="0">
              <a:buNone/>
            </a:pPr>
            <a:endParaRPr lang="en-GB" sz="3600" dirty="0">
              <a:solidFill>
                <a:srgbClr val="020E07"/>
              </a:solidFill>
              <a:latin typeface="+mn-lt"/>
              <a:cs typeface="Arial"/>
            </a:endParaRPr>
          </a:p>
          <a:p>
            <a:pPr marL="0" indent="0">
              <a:buNone/>
            </a:pPr>
            <a:r>
              <a:rPr lang="en-GB" sz="3600" dirty="0">
                <a:solidFill>
                  <a:srgbClr val="020E07"/>
                </a:solidFill>
                <a:latin typeface="+mn-lt"/>
                <a:cs typeface="Arial"/>
              </a:rPr>
              <a:t>The Eatwell Guide shows how much of what you eat should come from each food group.</a:t>
            </a:r>
          </a:p>
          <a:p>
            <a:endParaRPr lang="en-GB" dirty="0"/>
          </a:p>
        </p:txBody>
      </p:sp>
      <p:pic>
        <p:nvPicPr>
          <p:cNvPr id="4" name="Picture 3">
            <a:extLst>
              <a:ext uri="{FF2B5EF4-FFF2-40B4-BE49-F238E27FC236}">
                <a16:creationId xmlns:a16="http://schemas.microsoft.com/office/drawing/2014/main" id="{24592C44-6351-4A8F-9C5C-205432C6B3BF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 bwMode="auto">
          <a:xfrm>
            <a:off x="8591902" y="2717161"/>
            <a:ext cx="9131057" cy="645935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3215264303"/>
      </p:ext>
    </p:ext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893305" y="627676"/>
            <a:ext cx="14580000" cy="1080000"/>
          </a:xfrm>
        </p:spPr>
        <p:txBody>
          <a:bodyPr/>
          <a:lstStyle/>
          <a:p>
            <a:r>
              <a:rPr lang="en-US" sz="5400" dirty="0">
                <a:solidFill>
                  <a:srgbClr val="34713B"/>
                </a:solidFill>
                <a:latin typeface="+mj-lt"/>
              </a:rPr>
              <a:t>Fruit and vegetables</a:t>
            </a:r>
          </a:p>
        </p:txBody>
      </p:sp>
      <p:sp>
        <p:nvSpPr>
          <p:cNvPr id="7" name="Text Placeholder 1">
            <a:extLst>
              <a:ext uri="{FF2B5EF4-FFF2-40B4-BE49-F238E27FC236}">
                <a16:creationId xmlns:a16="http://schemas.microsoft.com/office/drawing/2014/main" id="{3AEDCD63-4769-4436-B7CF-F296594D6582}"/>
              </a:ext>
            </a:extLst>
          </p:cNvPr>
          <p:cNvSpPr txBox="1">
            <a:spLocks/>
          </p:cNvSpPr>
          <p:nvPr/>
        </p:nvSpPr>
        <p:spPr>
          <a:xfrm>
            <a:off x="1066689" y="2717161"/>
            <a:ext cx="8123867" cy="5400000"/>
          </a:xfrm>
          <a:prstGeom prst="rect">
            <a:avLst/>
          </a:prstGeom>
        </p:spPr>
        <p:txBody>
          <a:bodyPr lIns="0" tIns="0" rIns="0" bIns="0" numCol="1" anchor="t">
            <a:normAutofit/>
          </a:bodyPr>
          <a:lstStyle>
            <a:lvl1pPr marL="285750" indent="-28575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SzPct val="90000"/>
              <a:buFont typeface="Arial" charset="0"/>
              <a:buChar char="•"/>
              <a:defRPr sz="1800" b="0" i="0" kern="1200">
                <a:solidFill>
                  <a:schemeClr val="tx1"/>
                </a:solidFill>
                <a:latin typeface="Arial" charset="0"/>
                <a:ea typeface="Arial" charset="0"/>
                <a:cs typeface="Arial" charset="0"/>
              </a:defRPr>
            </a:lvl1pPr>
            <a:lvl2pPr marL="4572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/>
              <a:buNone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/>
              <a:buNone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>
              <a:spcBef>
                <a:spcPct val="0"/>
              </a:spcBef>
              <a:buNone/>
            </a:pPr>
            <a:r>
              <a:rPr lang="en-GB" altLang="en-US" sz="3600" dirty="0">
                <a:solidFill>
                  <a:srgbClr val="020E07"/>
                </a:solidFill>
                <a:latin typeface="+mn-lt"/>
                <a:cs typeface="Arial"/>
              </a:rPr>
              <a:t>Eat at least 5 portions of a variety of fruit and vegetables every day.</a:t>
            </a:r>
          </a:p>
          <a:p>
            <a:pPr marL="0" indent="0">
              <a:spcBef>
                <a:spcPct val="0"/>
              </a:spcBef>
              <a:buNone/>
              <a:defRPr/>
            </a:pPr>
            <a:endParaRPr lang="en-GB" sz="3000" dirty="0"/>
          </a:p>
          <a:p>
            <a:pPr marL="0" indent="0">
              <a:spcBef>
                <a:spcPct val="0"/>
              </a:spcBef>
              <a:buNone/>
              <a:defRPr/>
            </a:pPr>
            <a:endParaRPr lang="en-US" altLang="en-US" sz="3000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pic>
        <p:nvPicPr>
          <p:cNvPr id="10" name="Picture 25" descr="Eatwell guide 2016 VEG items-21.psd">
            <a:extLst>
              <a:ext uri="{FF2B5EF4-FFF2-40B4-BE49-F238E27FC236}">
                <a16:creationId xmlns:a16="http://schemas.microsoft.com/office/drawing/2014/main" id="{8B0E8C9F-CAF7-4C4B-998A-8C2920AD4506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 bwMode="auto">
          <a:xfrm>
            <a:off x="6653845" y="6180867"/>
            <a:ext cx="1835465" cy="1778489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11" name="Picture 26" descr="Eatwell guide 2016 VEG items-18.psd">
            <a:extLst>
              <a:ext uri="{FF2B5EF4-FFF2-40B4-BE49-F238E27FC236}">
                <a16:creationId xmlns:a16="http://schemas.microsoft.com/office/drawing/2014/main" id="{816697ED-CE84-4B6A-A0FA-390631FAF54B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 bwMode="auto">
          <a:xfrm rot="17955258">
            <a:off x="1225211" y="7747222"/>
            <a:ext cx="1688202" cy="143477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12" name="Picture 27" descr="Eatwell guide 2016 VEG items-12.psd">
            <a:extLst>
              <a:ext uri="{FF2B5EF4-FFF2-40B4-BE49-F238E27FC236}">
                <a16:creationId xmlns:a16="http://schemas.microsoft.com/office/drawing/2014/main" id="{3FF93DC0-C619-4B0E-94A5-30CE371A9C6E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 bwMode="auto">
          <a:xfrm>
            <a:off x="6766972" y="7871596"/>
            <a:ext cx="1496171" cy="1063134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14" name="Picture 28" descr="Eatwell guide 2016 VEG items-6.psd">
            <a:extLst>
              <a:ext uri="{FF2B5EF4-FFF2-40B4-BE49-F238E27FC236}">
                <a16:creationId xmlns:a16="http://schemas.microsoft.com/office/drawing/2014/main" id="{C91D6BBB-6A49-4B13-90E2-F5B6280E1CFE}"/>
              </a:ext>
            </a:extLst>
          </p:cNvPr>
          <p:cNvPicPr>
            <a:picLocks noChangeAspect="1"/>
          </p:cNvPicPr>
          <p:nvPr/>
        </p:nvPicPr>
        <p:blipFill>
          <a:blip r:embed="rId5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 bwMode="auto">
          <a:xfrm>
            <a:off x="2974588" y="4207855"/>
            <a:ext cx="1255626" cy="160192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15" name="Picture 29" descr="Eatwell guide 2016 VEG items-1.psd">
            <a:extLst>
              <a:ext uri="{FF2B5EF4-FFF2-40B4-BE49-F238E27FC236}">
                <a16:creationId xmlns:a16="http://schemas.microsoft.com/office/drawing/2014/main" id="{86885A63-03DE-4241-A6EA-ED3D884D71FF}"/>
              </a:ext>
            </a:extLst>
          </p:cNvPr>
          <p:cNvPicPr>
            <a:picLocks noChangeAspect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 bwMode="auto">
          <a:xfrm>
            <a:off x="8337807" y="4232872"/>
            <a:ext cx="1496171" cy="161886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16" name="Picture 30" descr="Eatwell guide 2016 VEG items-2.psd">
            <a:extLst>
              <a:ext uri="{FF2B5EF4-FFF2-40B4-BE49-F238E27FC236}">
                <a16:creationId xmlns:a16="http://schemas.microsoft.com/office/drawing/2014/main" id="{305F7FA7-C199-476F-A8F7-08C704D44934}"/>
              </a:ext>
            </a:extLst>
          </p:cNvPr>
          <p:cNvPicPr>
            <a:picLocks noChangeAspect="1"/>
          </p:cNvPicPr>
          <p:nvPr/>
        </p:nvPicPr>
        <p:blipFill>
          <a:blip r:embed="rId7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 bwMode="auto">
          <a:xfrm>
            <a:off x="5303141" y="7622895"/>
            <a:ext cx="1191801" cy="1614674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17" name="Picture 31" descr="Eatwell guide 2016 VEG items-3.psd">
            <a:extLst>
              <a:ext uri="{FF2B5EF4-FFF2-40B4-BE49-F238E27FC236}">
                <a16:creationId xmlns:a16="http://schemas.microsoft.com/office/drawing/2014/main" id="{5D99DF41-A4C7-404E-8D19-78B4CF36269D}"/>
              </a:ext>
            </a:extLst>
          </p:cNvPr>
          <p:cNvPicPr>
            <a:picLocks noChangeAspect="1"/>
          </p:cNvPicPr>
          <p:nvPr/>
        </p:nvPicPr>
        <p:blipFill>
          <a:blip r:embed="rId8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 bwMode="auto">
          <a:xfrm rot="643438">
            <a:off x="6848160" y="4022476"/>
            <a:ext cx="1205228" cy="2147706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18" name="Picture 32" descr="Eatwell guide 2016 VEG items-4.psd">
            <a:extLst>
              <a:ext uri="{FF2B5EF4-FFF2-40B4-BE49-F238E27FC236}">
                <a16:creationId xmlns:a16="http://schemas.microsoft.com/office/drawing/2014/main" id="{E15D4B70-143D-4C7B-A38B-A9B9326687CB}"/>
              </a:ext>
            </a:extLst>
          </p:cNvPr>
          <p:cNvPicPr>
            <a:picLocks noChangeAspect="1"/>
          </p:cNvPicPr>
          <p:nvPr/>
        </p:nvPicPr>
        <p:blipFill>
          <a:blip r:embed="rId9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 bwMode="auto">
          <a:xfrm>
            <a:off x="10041067" y="5713324"/>
            <a:ext cx="1496171" cy="136918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19" name="Picture 33" descr="Eatwell guide 2016 VEG items-5.psd">
            <a:extLst>
              <a:ext uri="{FF2B5EF4-FFF2-40B4-BE49-F238E27FC236}">
                <a16:creationId xmlns:a16="http://schemas.microsoft.com/office/drawing/2014/main" id="{B0A98102-B9D7-4839-80A9-A7D7432E774F}"/>
              </a:ext>
            </a:extLst>
          </p:cNvPr>
          <p:cNvPicPr>
            <a:picLocks noChangeAspect="1"/>
          </p:cNvPicPr>
          <p:nvPr/>
        </p:nvPicPr>
        <p:blipFill>
          <a:blip r:embed="rId10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 bwMode="auto">
          <a:xfrm rot="533468">
            <a:off x="5498650" y="5857383"/>
            <a:ext cx="1076699" cy="158072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20" name="Picture 34" descr="Eatwell guide 2016 VEG items-7.psd">
            <a:extLst>
              <a:ext uri="{FF2B5EF4-FFF2-40B4-BE49-F238E27FC236}">
                <a16:creationId xmlns:a16="http://schemas.microsoft.com/office/drawing/2014/main" id="{512FC6C6-D7D7-4A10-8F49-385C610F820B}"/>
              </a:ext>
            </a:extLst>
          </p:cNvPr>
          <p:cNvPicPr>
            <a:picLocks noChangeAspect="1"/>
          </p:cNvPicPr>
          <p:nvPr/>
        </p:nvPicPr>
        <p:blipFill>
          <a:blip r:embed="rId11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 bwMode="auto">
          <a:xfrm>
            <a:off x="1676430" y="6725664"/>
            <a:ext cx="1645788" cy="1107431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21" name="Picture 35" descr="Eatwell guide 2016 VEG items-14.psd">
            <a:extLst>
              <a:ext uri="{FF2B5EF4-FFF2-40B4-BE49-F238E27FC236}">
                <a16:creationId xmlns:a16="http://schemas.microsoft.com/office/drawing/2014/main" id="{E1BEC089-0D36-41E0-842A-A7475FB6EA5B}"/>
              </a:ext>
            </a:extLst>
          </p:cNvPr>
          <p:cNvPicPr>
            <a:picLocks noChangeAspect="1"/>
          </p:cNvPicPr>
          <p:nvPr/>
        </p:nvPicPr>
        <p:blipFill>
          <a:blip r:embed="rId12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 bwMode="auto">
          <a:xfrm>
            <a:off x="3481121" y="6504671"/>
            <a:ext cx="2100795" cy="113088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22" name="Picture 36" descr="Eatwell guide 2016 VEG items-11.psd">
            <a:extLst>
              <a:ext uri="{FF2B5EF4-FFF2-40B4-BE49-F238E27FC236}">
                <a16:creationId xmlns:a16="http://schemas.microsoft.com/office/drawing/2014/main" id="{6E83A91E-D279-4597-B533-B3717D2B3AE6}"/>
              </a:ext>
            </a:extLst>
          </p:cNvPr>
          <p:cNvPicPr>
            <a:picLocks noChangeAspect="1"/>
          </p:cNvPicPr>
          <p:nvPr/>
        </p:nvPicPr>
        <p:blipFill>
          <a:blip r:embed="rId13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 bwMode="auto">
          <a:xfrm>
            <a:off x="5018618" y="4182757"/>
            <a:ext cx="1760847" cy="160192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23" name="Picture 37" descr="Eatwell guide 2016 VEG items-15.psd">
            <a:extLst>
              <a:ext uri="{FF2B5EF4-FFF2-40B4-BE49-F238E27FC236}">
                <a16:creationId xmlns:a16="http://schemas.microsoft.com/office/drawing/2014/main" id="{ED96FFA7-7A0E-477F-BF79-F2BB516305AE}"/>
              </a:ext>
            </a:extLst>
          </p:cNvPr>
          <p:cNvPicPr>
            <a:picLocks noChangeAspect="1"/>
          </p:cNvPicPr>
          <p:nvPr/>
        </p:nvPicPr>
        <p:blipFill>
          <a:blip r:embed="rId14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 bwMode="auto">
          <a:xfrm>
            <a:off x="875779" y="5695419"/>
            <a:ext cx="2181915" cy="156214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24" name="Picture 38" descr="Eatwell guide 2016 VEG items-13.psd">
            <a:extLst>
              <a:ext uri="{FF2B5EF4-FFF2-40B4-BE49-F238E27FC236}">
                <a16:creationId xmlns:a16="http://schemas.microsoft.com/office/drawing/2014/main" id="{FB5C68FB-CC56-48FC-8398-D340D4677169}"/>
              </a:ext>
            </a:extLst>
          </p:cNvPr>
          <p:cNvPicPr>
            <a:picLocks noChangeAspect="1"/>
          </p:cNvPicPr>
          <p:nvPr/>
        </p:nvPicPr>
        <p:blipFill>
          <a:blip r:embed="rId15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 bwMode="auto">
          <a:xfrm>
            <a:off x="8382869" y="5741834"/>
            <a:ext cx="2008065" cy="1578204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25" name="Picture 39" descr="Eatwell guide 2016 VEG items-9.psd">
            <a:extLst>
              <a:ext uri="{FF2B5EF4-FFF2-40B4-BE49-F238E27FC236}">
                <a16:creationId xmlns:a16="http://schemas.microsoft.com/office/drawing/2014/main" id="{57863C47-1F07-4D79-BB47-CD61051D36F2}"/>
              </a:ext>
            </a:extLst>
          </p:cNvPr>
          <p:cNvPicPr>
            <a:picLocks noChangeAspect="1"/>
          </p:cNvPicPr>
          <p:nvPr/>
        </p:nvPicPr>
        <p:blipFill>
          <a:blip r:embed="rId16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 bwMode="auto">
          <a:xfrm>
            <a:off x="2688679" y="7697697"/>
            <a:ext cx="1279644" cy="1315694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26" name="Picture 40" descr="Eatwell guide 2016 VEG items-8.psd">
            <a:extLst>
              <a:ext uri="{FF2B5EF4-FFF2-40B4-BE49-F238E27FC236}">
                <a16:creationId xmlns:a16="http://schemas.microsoft.com/office/drawing/2014/main" id="{A57FCBEC-6D24-4451-AC7D-FC99EC8A835E}"/>
              </a:ext>
            </a:extLst>
          </p:cNvPr>
          <p:cNvPicPr>
            <a:picLocks noChangeAspect="1"/>
          </p:cNvPicPr>
          <p:nvPr/>
        </p:nvPicPr>
        <p:blipFill>
          <a:blip r:embed="rId17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 bwMode="auto">
          <a:xfrm>
            <a:off x="3181496" y="5709991"/>
            <a:ext cx="1103379" cy="101567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27" name="Picture 41" descr="Eatwell guide 2016 VEG items-10.psd">
            <a:extLst>
              <a:ext uri="{FF2B5EF4-FFF2-40B4-BE49-F238E27FC236}">
                <a16:creationId xmlns:a16="http://schemas.microsoft.com/office/drawing/2014/main" id="{CA317316-8CB0-4399-B836-CCDDC18A17D1}"/>
              </a:ext>
            </a:extLst>
          </p:cNvPr>
          <p:cNvPicPr>
            <a:picLocks noChangeAspect="1"/>
          </p:cNvPicPr>
          <p:nvPr/>
        </p:nvPicPr>
        <p:blipFill>
          <a:blip r:embed="rId18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 bwMode="auto">
          <a:xfrm>
            <a:off x="10112601" y="4573336"/>
            <a:ext cx="1383638" cy="1079999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28" name="Picture 42" descr="Eatwell guide 2016 VEG items-16.psd">
            <a:extLst>
              <a:ext uri="{FF2B5EF4-FFF2-40B4-BE49-F238E27FC236}">
                <a16:creationId xmlns:a16="http://schemas.microsoft.com/office/drawing/2014/main" id="{A6D008ED-3AEC-4C4A-926F-B8F726C10EC0}"/>
              </a:ext>
            </a:extLst>
          </p:cNvPr>
          <p:cNvPicPr>
            <a:picLocks noChangeAspect="1"/>
          </p:cNvPicPr>
          <p:nvPr/>
        </p:nvPicPr>
        <p:blipFill>
          <a:blip r:embed="rId19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 bwMode="auto">
          <a:xfrm>
            <a:off x="1383508" y="4625446"/>
            <a:ext cx="1568057" cy="119862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29" name="Picture 43" descr="Eatwell guide 2016 VEG items-22.psd">
            <a:extLst>
              <a:ext uri="{FF2B5EF4-FFF2-40B4-BE49-F238E27FC236}">
                <a16:creationId xmlns:a16="http://schemas.microsoft.com/office/drawing/2014/main" id="{421E7DC1-E8F5-4024-B5DE-E4E824DEC5C4}"/>
              </a:ext>
            </a:extLst>
          </p:cNvPr>
          <p:cNvPicPr>
            <a:picLocks noChangeAspect="1"/>
          </p:cNvPicPr>
          <p:nvPr/>
        </p:nvPicPr>
        <p:blipFill>
          <a:blip r:embed="rId20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 bwMode="auto">
          <a:xfrm>
            <a:off x="4143697" y="7761646"/>
            <a:ext cx="1568057" cy="1283034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30" name="Picture 44" descr="Eatwell guide 2016 VEG items-17.psd">
            <a:extLst>
              <a:ext uri="{FF2B5EF4-FFF2-40B4-BE49-F238E27FC236}">
                <a16:creationId xmlns:a16="http://schemas.microsoft.com/office/drawing/2014/main" id="{2DC0DDDE-B132-4AB8-847E-75E73E56B5B6}"/>
              </a:ext>
            </a:extLst>
          </p:cNvPr>
          <p:cNvPicPr>
            <a:picLocks noChangeAspect="1"/>
          </p:cNvPicPr>
          <p:nvPr/>
        </p:nvPicPr>
        <p:blipFill>
          <a:blip r:embed="rId21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 bwMode="auto">
          <a:xfrm>
            <a:off x="8242684" y="7350679"/>
            <a:ext cx="2304108" cy="178606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31" name="Picture 45" descr="Eatwell guide 2016 VEG items-19.psd">
            <a:extLst>
              <a:ext uri="{FF2B5EF4-FFF2-40B4-BE49-F238E27FC236}">
                <a16:creationId xmlns:a16="http://schemas.microsoft.com/office/drawing/2014/main" id="{6F19BF80-2FE8-4DEB-9288-FAAEF794F907}"/>
              </a:ext>
            </a:extLst>
          </p:cNvPr>
          <p:cNvPicPr>
            <a:picLocks noChangeAspect="1"/>
          </p:cNvPicPr>
          <p:nvPr/>
        </p:nvPicPr>
        <p:blipFill>
          <a:blip r:embed="rId22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 bwMode="auto">
          <a:xfrm>
            <a:off x="10143439" y="7431615"/>
            <a:ext cx="1384254" cy="137109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32" name="Picture 46" descr="Eatwell guide 2016 VEG items-20.psd">
            <a:extLst>
              <a:ext uri="{FF2B5EF4-FFF2-40B4-BE49-F238E27FC236}">
                <a16:creationId xmlns:a16="http://schemas.microsoft.com/office/drawing/2014/main" id="{6E00692E-47C4-4121-944C-2BCB39B7E635}"/>
              </a:ext>
            </a:extLst>
          </p:cNvPr>
          <p:cNvPicPr>
            <a:picLocks noChangeAspect="1"/>
          </p:cNvPicPr>
          <p:nvPr/>
        </p:nvPicPr>
        <p:blipFill>
          <a:blip r:embed="rId23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 bwMode="auto">
          <a:xfrm>
            <a:off x="4058763" y="5046765"/>
            <a:ext cx="1284953" cy="1480244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33" name="Picture 2" descr="C:\Dropbox\Roy\Dropbox\Eatwell guide\Fruit and veg.png">
            <a:extLst>
              <a:ext uri="{FF2B5EF4-FFF2-40B4-BE49-F238E27FC236}">
                <a16:creationId xmlns:a16="http://schemas.microsoft.com/office/drawing/2014/main" id="{1F66288B-E1F5-4312-9F06-5279C568A333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4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 bwMode="auto">
          <a:xfrm>
            <a:off x="11990877" y="2512834"/>
            <a:ext cx="5539113" cy="6724735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4112175746"/>
      </p:ext>
    </p:extLst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B4CB5298-2DD7-42A6-AAB8-1533D36CE43E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893305" y="627676"/>
            <a:ext cx="14580000" cy="1080000"/>
          </a:xfrm>
        </p:spPr>
        <p:txBody>
          <a:bodyPr/>
          <a:lstStyle/>
          <a:p>
            <a:r>
              <a:rPr lang="en-GB" sz="5400" dirty="0">
                <a:solidFill>
                  <a:srgbClr val="34713B"/>
                </a:solidFill>
                <a:latin typeface="+mj-lt"/>
              </a:rPr>
              <a:t>Potatoes, bread, rice and pasta</a:t>
            </a:r>
          </a:p>
        </p:txBody>
      </p:sp>
      <p:sp>
        <p:nvSpPr>
          <p:cNvPr id="4" name="Text Placeholder 1">
            <a:extLst>
              <a:ext uri="{FF2B5EF4-FFF2-40B4-BE49-F238E27FC236}">
                <a16:creationId xmlns:a16="http://schemas.microsoft.com/office/drawing/2014/main" id="{F15FA876-8CE6-4C19-904B-9E3F1B04EE2C}"/>
              </a:ext>
            </a:extLst>
          </p:cNvPr>
          <p:cNvSpPr txBox="1">
            <a:spLocks/>
          </p:cNvSpPr>
          <p:nvPr/>
        </p:nvSpPr>
        <p:spPr>
          <a:xfrm>
            <a:off x="1066689" y="2717161"/>
            <a:ext cx="10533338" cy="5400000"/>
          </a:xfrm>
          <a:prstGeom prst="rect">
            <a:avLst/>
          </a:prstGeom>
        </p:spPr>
        <p:txBody>
          <a:bodyPr lIns="0" tIns="0" rIns="0" bIns="0" numCol="1" anchor="t">
            <a:normAutofit/>
          </a:bodyPr>
          <a:lstStyle>
            <a:lvl1pPr marL="285750" indent="-28575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SzPct val="90000"/>
              <a:buFont typeface="Arial" charset="0"/>
              <a:buChar char="•"/>
              <a:defRPr sz="1800" b="0" i="0" kern="1200">
                <a:solidFill>
                  <a:schemeClr val="tx1"/>
                </a:solidFill>
                <a:latin typeface="Arial" charset="0"/>
                <a:ea typeface="Arial" charset="0"/>
                <a:cs typeface="Arial" charset="0"/>
              </a:defRPr>
            </a:lvl1pPr>
            <a:lvl2pPr marL="4572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/>
              <a:buNone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/>
              <a:buNone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>
              <a:spcBef>
                <a:spcPct val="0"/>
              </a:spcBef>
              <a:buNone/>
            </a:pPr>
            <a:r>
              <a:rPr lang="en-GB" altLang="en-US" sz="3600" dirty="0">
                <a:solidFill>
                  <a:srgbClr val="020E07"/>
                </a:solidFill>
                <a:latin typeface="+mn-lt"/>
                <a:cs typeface="Arial"/>
              </a:rPr>
              <a:t>Base meals on potatoes, bread, rice, pasta or other starchy carbohydrates; choosing wholegrain versions where possible.</a:t>
            </a:r>
          </a:p>
          <a:p>
            <a:pPr marL="0" indent="0">
              <a:spcBef>
                <a:spcPct val="0"/>
              </a:spcBef>
              <a:buNone/>
              <a:defRPr/>
            </a:pPr>
            <a:endParaRPr lang="en-US" altLang="en-US" sz="3000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pic>
        <p:nvPicPr>
          <p:cNvPr id="7" name="Picture 14" descr="Eatwell guide 2016 CARBS items-2.psd">
            <a:extLst>
              <a:ext uri="{FF2B5EF4-FFF2-40B4-BE49-F238E27FC236}">
                <a16:creationId xmlns:a16="http://schemas.microsoft.com/office/drawing/2014/main" id="{00D2245A-9F28-4A5C-AE53-FF3835CB0152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 bwMode="auto">
          <a:xfrm>
            <a:off x="8982704" y="5091510"/>
            <a:ext cx="1606880" cy="213611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8" name="Picture 15" descr="Eatwell guide 2016 CARBS items-3.psd">
            <a:extLst>
              <a:ext uri="{FF2B5EF4-FFF2-40B4-BE49-F238E27FC236}">
                <a16:creationId xmlns:a16="http://schemas.microsoft.com/office/drawing/2014/main" id="{695F4D5C-A988-44DA-A186-8891DEFA5AB5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 bwMode="auto">
          <a:xfrm>
            <a:off x="5053503" y="5127716"/>
            <a:ext cx="1326432" cy="1874036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9" name="Picture 16" descr="Eatwell guide 2016 CARBS items-1.psd">
            <a:extLst>
              <a:ext uri="{FF2B5EF4-FFF2-40B4-BE49-F238E27FC236}">
                <a16:creationId xmlns:a16="http://schemas.microsoft.com/office/drawing/2014/main" id="{80252040-F714-4B11-BB55-F3D10D307F41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 bwMode="auto">
          <a:xfrm>
            <a:off x="1066689" y="5243599"/>
            <a:ext cx="1954491" cy="2181699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10" name="Picture 17" descr="Eatwell guide 2016 CARBS items-6.psd">
            <a:extLst>
              <a:ext uri="{FF2B5EF4-FFF2-40B4-BE49-F238E27FC236}">
                <a16:creationId xmlns:a16="http://schemas.microsoft.com/office/drawing/2014/main" id="{9C502EB9-B05B-46F0-BF3F-7DDFC4E6F453}"/>
              </a:ext>
            </a:extLst>
          </p:cNvPr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 bwMode="auto">
          <a:xfrm>
            <a:off x="6461697" y="5143500"/>
            <a:ext cx="2439245" cy="258469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11" name="Picture 18" descr="Eatwell guide 2016 CARBS items-7.psd">
            <a:extLst>
              <a:ext uri="{FF2B5EF4-FFF2-40B4-BE49-F238E27FC236}">
                <a16:creationId xmlns:a16="http://schemas.microsoft.com/office/drawing/2014/main" id="{A1BBAAEE-C966-481E-9FD6-E590909CB937}"/>
              </a:ext>
            </a:extLst>
          </p:cNvPr>
          <p:cNvPicPr>
            <a:picLocks noChangeAspect="1"/>
          </p:cNvPicPr>
          <p:nvPr/>
        </p:nvPicPr>
        <p:blipFill>
          <a:blip r:embed="rId6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 bwMode="auto">
          <a:xfrm>
            <a:off x="5737020" y="7024554"/>
            <a:ext cx="1064595" cy="160489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12" name="Picture 19" descr="Eatwell guide 2016 CARBS items-8.psd">
            <a:extLst>
              <a:ext uri="{FF2B5EF4-FFF2-40B4-BE49-F238E27FC236}">
                <a16:creationId xmlns:a16="http://schemas.microsoft.com/office/drawing/2014/main" id="{A09EB182-C659-4A30-90A8-56038BA86414}"/>
              </a:ext>
            </a:extLst>
          </p:cNvPr>
          <p:cNvPicPr>
            <a:picLocks noChangeAspect="1"/>
          </p:cNvPicPr>
          <p:nvPr/>
        </p:nvPicPr>
        <p:blipFill>
          <a:blip r:embed="rId7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 bwMode="auto">
          <a:xfrm>
            <a:off x="3000260" y="6988943"/>
            <a:ext cx="1171055" cy="176538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13" name="Picture 20" descr="Eatwell guide 2016 CARBS items-5.psd">
            <a:extLst>
              <a:ext uri="{FF2B5EF4-FFF2-40B4-BE49-F238E27FC236}">
                <a16:creationId xmlns:a16="http://schemas.microsoft.com/office/drawing/2014/main" id="{7D3A289A-5041-4864-8061-D9805CE746B4}"/>
              </a:ext>
            </a:extLst>
          </p:cNvPr>
          <p:cNvPicPr>
            <a:picLocks noChangeAspect="1"/>
          </p:cNvPicPr>
          <p:nvPr/>
        </p:nvPicPr>
        <p:blipFill>
          <a:blip r:embed="rId8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 bwMode="auto">
          <a:xfrm>
            <a:off x="4230720" y="6806628"/>
            <a:ext cx="1235090" cy="2040744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14" name="Picture 21" descr="Eatwell guide 2016 CARBS items-4.psd">
            <a:extLst>
              <a:ext uri="{FF2B5EF4-FFF2-40B4-BE49-F238E27FC236}">
                <a16:creationId xmlns:a16="http://schemas.microsoft.com/office/drawing/2014/main" id="{00939771-0185-4973-ACE1-E078261C5548}"/>
              </a:ext>
            </a:extLst>
          </p:cNvPr>
          <p:cNvPicPr>
            <a:picLocks noChangeAspect="1"/>
          </p:cNvPicPr>
          <p:nvPr/>
        </p:nvPicPr>
        <p:blipFill>
          <a:blip r:embed="rId9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 bwMode="auto">
          <a:xfrm>
            <a:off x="2981367" y="5283869"/>
            <a:ext cx="2015904" cy="151619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15" name="Picture 22" descr="Eatwell guide 2016 CARBS items-10.psd">
            <a:extLst>
              <a:ext uri="{FF2B5EF4-FFF2-40B4-BE49-F238E27FC236}">
                <a16:creationId xmlns:a16="http://schemas.microsoft.com/office/drawing/2014/main" id="{E7235D6D-5FD8-40BD-8E62-4929FE095F4C}"/>
              </a:ext>
            </a:extLst>
          </p:cNvPr>
          <p:cNvPicPr>
            <a:picLocks noChangeAspect="1"/>
          </p:cNvPicPr>
          <p:nvPr/>
        </p:nvPicPr>
        <p:blipFill>
          <a:blip r:embed="rId10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 bwMode="auto">
          <a:xfrm>
            <a:off x="1420275" y="7369407"/>
            <a:ext cx="1376891" cy="1260039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16" name="Picture 23" descr="Eatwell guide 2016 CARBS items-9.psd">
            <a:extLst>
              <a:ext uri="{FF2B5EF4-FFF2-40B4-BE49-F238E27FC236}">
                <a16:creationId xmlns:a16="http://schemas.microsoft.com/office/drawing/2014/main" id="{499A3771-3BFD-44E3-AD0F-444148CE56D6}"/>
              </a:ext>
            </a:extLst>
          </p:cNvPr>
          <p:cNvPicPr>
            <a:picLocks noChangeAspect="1"/>
          </p:cNvPicPr>
          <p:nvPr/>
        </p:nvPicPr>
        <p:blipFill>
          <a:blip r:embed="rId11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 bwMode="auto">
          <a:xfrm rot="19531243">
            <a:off x="8107080" y="7431433"/>
            <a:ext cx="2217495" cy="122344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17" name="Picture 15" descr="Eatwell pie-1.psd">
            <a:extLst>
              <a:ext uri="{FF2B5EF4-FFF2-40B4-BE49-F238E27FC236}">
                <a16:creationId xmlns:a16="http://schemas.microsoft.com/office/drawing/2014/main" id="{FB305806-2E53-4109-9F43-4739C211D0FF}"/>
              </a:ext>
            </a:extLst>
          </p:cNvPr>
          <p:cNvPicPr>
            <a:picLocks noChangeAspect="1"/>
          </p:cNvPicPr>
          <p:nvPr/>
        </p:nvPicPr>
        <p:blipFill rotWithShape="1">
          <a:blip r:embed="rId12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 b="2779"/>
          <a:stretch/>
        </p:blipFill>
        <p:spPr bwMode="auto">
          <a:xfrm>
            <a:off x="12809567" y="2369551"/>
            <a:ext cx="5507547" cy="6778256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4052455714"/>
      </p:ext>
    </p:extLst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B4CB5298-2DD7-42A6-AAB8-1533D36CE43E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893305" y="627676"/>
            <a:ext cx="14580000" cy="1080000"/>
          </a:xfrm>
        </p:spPr>
        <p:txBody>
          <a:bodyPr/>
          <a:lstStyle/>
          <a:p>
            <a:r>
              <a:rPr lang="en-GB" sz="5400" dirty="0">
                <a:solidFill>
                  <a:srgbClr val="34713B"/>
                </a:solidFill>
                <a:latin typeface="+mj-lt"/>
              </a:rPr>
              <a:t>Beans, pulses, fish, eggs and meat</a:t>
            </a:r>
          </a:p>
        </p:txBody>
      </p:sp>
      <p:sp>
        <p:nvSpPr>
          <p:cNvPr id="4" name="Subtitle 2">
            <a:extLst>
              <a:ext uri="{FF2B5EF4-FFF2-40B4-BE49-F238E27FC236}">
                <a16:creationId xmlns:a16="http://schemas.microsoft.com/office/drawing/2014/main" id="{5F58F7F8-D35D-4804-9158-BDAF568B01FD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066689" y="2717161"/>
            <a:ext cx="9976125" cy="5619873"/>
          </a:xfrm>
        </p:spPr>
        <p:txBody>
          <a:bodyPr/>
          <a:lstStyle/>
          <a:p>
            <a:pPr marL="0" indent="0">
              <a:buNone/>
            </a:pPr>
            <a:r>
              <a:rPr lang="en-GB" altLang="en-US" sz="3600" dirty="0">
                <a:solidFill>
                  <a:srgbClr val="020E07"/>
                </a:solidFill>
                <a:latin typeface="+mn-lt"/>
                <a:cs typeface="Arial"/>
              </a:rPr>
              <a:t>Eat some beans, pulses, fish, eggs, meat and other proteins (including 2 portions of fish every week, one of which should be oily).</a:t>
            </a:r>
          </a:p>
          <a:p>
            <a:pPr marL="0" indent="0">
              <a:buNone/>
            </a:pPr>
            <a:endParaRPr lang="en-GB" dirty="0"/>
          </a:p>
        </p:txBody>
      </p:sp>
      <p:pic>
        <p:nvPicPr>
          <p:cNvPr id="6" name="Picture 25" descr="Eatwell guide 2016 meat-fish items-8.psd">
            <a:extLst>
              <a:ext uri="{FF2B5EF4-FFF2-40B4-BE49-F238E27FC236}">
                <a16:creationId xmlns:a16="http://schemas.microsoft.com/office/drawing/2014/main" id="{C8DD9948-39B3-42FA-B3D3-B9D804461C8A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 bwMode="auto">
          <a:xfrm>
            <a:off x="4422512" y="6963024"/>
            <a:ext cx="2197848" cy="1817474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7" name="Picture 26" descr="Eatwell guide 2016 meat-fish items-10.psd">
            <a:extLst>
              <a:ext uri="{FF2B5EF4-FFF2-40B4-BE49-F238E27FC236}">
                <a16:creationId xmlns:a16="http://schemas.microsoft.com/office/drawing/2014/main" id="{A28D04DD-BE79-445A-9D47-EB47951D95E2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 bwMode="auto">
          <a:xfrm>
            <a:off x="1234453" y="5143500"/>
            <a:ext cx="1539098" cy="1873076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8" name="Picture 27" descr="Eatwell guide 2016 meat-fish items-9.psd">
            <a:extLst>
              <a:ext uri="{FF2B5EF4-FFF2-40B4-BE49-F238E27FC236}">
                <a16:creationId xmlns:a16="http://schemas.microsoft.com/office/drawing/2014/main" id="{B582E6AF-B983-4B89-8772-A23CA4E4B781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 bwMode="auto">
          <a:xfrm>
            <a:off x="4362827" y="5276832"/>
            <a:ext cx="1286366" cy="1693301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9" name="Picture 28" descr="Eatwell guide 2016 meat-fish items-3.psd">
            <a:extLst>
              <a:ext uri="{FF2B5EF4-FFF2-40B4-BE49-F238E27FC236}">
                <a16:creationId xmlns:a16="http://schemas.microsoft.com/office/drawing/2014/main" id="{B56B2AF8-EF27-4942-9696-8E691E146C0A}"/>
              </a:ext>
            </a:extLst>
          </p:cNvPr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 bwMode="auto">
          <a:xfrm>
            <a:off x="5653967" y="5611153"/>
            <a:ext cx="1601508" cy="140542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10" name="Picture 29" descr="Eatwell guide 2016 meat-fish items-2.psd">
            <a:extLst>
              <a:ext uri="{FF2B5EF4-FFF2-40B4-BE49-F238E27FC236}">
                <a16:creationId xmlns:a16="http://schemas.microsoft.com/office/drawing/2014/main" id="{7B615AF3-7D03-48B2-A10D-C69CFE37CC6C}"/>
              </a:ext>
            </a:extLst>
          </p:cNvPr>
          <p:cNvPicPr>
            <a:picLocks noChangeAspect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 bwMode="auto">
          <a:xfrm>
            <a:off x="6353770" y="7382218"/>
            <a:ext cx="2407898" cy="98622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11" name="Picture 30" descr="Eatwell guide 2016 meat-fish items-1.psd">
            <a:extLst>
              <a:ext uri="{FF2B5EF4-FFF2-40B4-BE49-F238E27FC236}">
                <a16:creationId xmlns:a16="http://schemas.microsoft.com/office/drawing/2014/main" id="{A4D112E4-B5AD-4344-AAC5-80224B93313F}"/>
              </a:ext>
            </a:extLst>
          </p:cNvPr>
          <p:cNvPicPr>
            <a:picLocks noChangeAspect="1"/>
          </p:cNvPicPr>
          <p:nvPr/>
        </p:nvPicPr>
        <p:blipFill>
          <a:blip r:embed="rId7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 bwMode="auto">
          <a:xfrm>
            <a:off x="7328572" y="5677618"/>
            <a:ext cx="1424684" cy="12091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12" name="Picture 31" descr="Eatwell guide 2016 meat-fish items-6.psd">
            <a:extLst>
              <a:ext uri="{FF2B5EF4-FFF2-40B4-BE49-F238E27FC236}">
                <a16:creationId xmlns:a16="http://schemas.microsoft.com/office/drawing/2014/main" id="{42FC275E-9C28-4EF3-A219-71B4E005E8D2}"/>
              </a:ext>
            </a:extLst>
          </p:cNvPr>
          <p:cNvPicPr>
            <a:picLocks noChangeAspect="1"/>
          </p:cNvPicPr>
          <p:nvPr/>
        </p:nvPicPr>
        <p:blipFill>
          <a:blip r:embed="rId8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 bwMode="auto">
          <a:xfrm>
            <a:off x="1066689" y="7075605"/>
            <a:ext cx="1874622" cy="150204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13" name="Picture 32" descr="Eatwell guide 2016 meat-fish items-7.psd">
            <a:extLst>
              <a:ext uri="{FF2B5EF4-FFF2-40B4-BE49-F238E27FC236}">
                <a16:creationId xmlns:a16="http://schemas.microsoft.com/office/drawing/2014/main" id="{6CC1B086-AABE-4B87-9F2C-B6207F9A5870}"/>
              </a:ext>
            </a:extLst>
          </p:cNvPr>
          <p:cNvPicPr>
            <a:picLocks noChangeAspect="1"/>
          </p:cNvPicPr>
          <p:nvPr/>
        </p:nvPicPr>
        <p:blipFill>
          <a:blip r:embed="rId9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 bwMode="auto">
          <a:xfrm>
            <a:off x="2862224" y="7180861"/>
            <a:ext cx="1704201" cy="136549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14" name="Picture 34" descr="Eatwell guide 2016 meat-fish items-4.psd">
            <a:extLst>
              <a:ext uri="{FF2B5EF4-FFF2-40B4-BE49-F238E27FC236}">
                <a16:creationId xmlns:a16="http://schemas.microsoft.com/office/drawing/2014/main" id="{6235771B-7DED-4138-A574-A172E8580678}"/>
              </a:ext>
            </a:extLst>
          </p:cNvPr>
          <p:cNvPicPr>
            <a:picLocks noChangeAspect="1"/>
          </p:cNvPicPr>
          <p:nvPr/>
        </p:nvPicPr>
        <p:blipFill>
          <a:blip r:embed="rId10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 bwMode="auto">
          <a:xfrm>
            <a:off x="2812170" y="5488757"/>
            <a:ext cx="1353108" cy="158684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15" name="Picture 2" descr="C:\Dropbox\Roy\Dropbox\Eatwell guide\Protein.png">
            <a:extLst>
              <a:ext uri="{FF2B5EF4-FFF2-40B4-BE49-F238E27FC236}">
                <a16:creationId xmlns:a16="http://schemas.microsoft.com/office/drawing/2014/main" id="{191D973F-42EA-4295-8AAD-D32E6440932F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11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 bwMode="auto">
          <a:xfrm>
            <a:off x="11357078" y="2767235"/>
            <a:ext cx="6548139" cy="6347203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597734362"/>
      </p:ext>
    </p:extLst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B4CB5298-2DD7-42A6-AAB8-1533D36CE43E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893305" y="627676"/>
            <a:ext cx="14580000" cy="1080000"/>
          </a:xfrm>
        </p:spPr>
        <p:txBody>
          <a:bodyPr/>
          <a:lstStyle/>
          <a:p>
            <a:r>
              <a:rPr lang="en-GB" sz="5400" dirty="0">
                <a:solidFill>
                  <a:srgbClr val="34713B"/>
                </a:solidFill>
                <a:latin typeface="+mj-lt"/>
              </a:rPr>
              <a:t>Dairy and alternatives</a:t>
            </a:r>
            <a:r>
              <a:rPr lang="en-GB" dirty="0"/>
              <a:t> </a:t>
            </a:r>
          </a:p>
        </p:txBody>
      </p:sp>
      <p:sp>
        <p:nvSpPr>
          <p:cNvPr id="4" name="Text Placeholder 1">
            <a:extLst>
              <a:ext uri="{FF2B5EF4-FFF2-40B4-BE49-F238E27FC236}">
                <a16:creationId xmlns:a16="http://schemas.microsoft.com/office/drawing/2014/main" id="{BC696A51-7A53-4524-8E44-6562C240FE52}"/>
              </a:ext>
            </a:extLst>
          </p:cNvPr>
          <p:cNvSpPr txBox="1">
            <a:spLocks/>
          </p:cNvSpPr>
          <p:nvPr/>
        </p:nvSpPr>
        <p:spPr>
          <a:xfrm>
            <a:off x="1066689" y="2717161"/>
            <a:ext cx="8447361" cy="5400000"/>
          </a:xfrm>
          <a:prstGeom prst="rect">
            <a:avLst/>
          </a:prstGeom>
        </p:spPr>
        <p:txBody>
          <a:bodyPr lIns="0" tIns="0" rIns="0" bIns="0" numCol="1" anchor="t"/>
          <a:lstStyle>
            <a:lvl1pPr marL="285750" indent="-28575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SzPct val="90000"/>
              <a:buFont typeface="Arial" charset="0"/>
              <a:buChar char="•"/>
              <a:defRPr sz="1800" b="0" i="0" kern="1200">
                <a:solidFill>
                  <a:schemeClr val="tx1"/>
                </a:solidFill>
                <a:latin typeface="Arial" charset="0"/>
                <a:ea typeface="Arial" charset="0"/>
                <a:cs typeface="Arial" charset="0"/>
              </a:defRPr>
            </a:lvl1pPr>
            <a:lvl2pPr marL="4572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/>
              <a:buNone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/>
              <a:buNone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>
              <a:spcBef>
                <a:spcPct val="0"/>
              </a:spcBef>
              <a:buNone/>
            </a:pPr>
            <a:r>
              <a:rPr lang="en-GB" altLang="en-US" sz="3600" dirty="0">
                <a:solidFill>
                  <a:srgbClr val="020E07"/>
                </a:solidFill>
                <a:latin typeface="+mn-lt"/>
                <a:cs typeface="Arial"/>
              </a:rPr>
              <a:t>Have some dairy or dairy alternatives (such as soya drinks); choosing lower fat and lower sugar options.</a:t>
            </a:r>
          </a:p>
          <a:p>
            <a:endParaRPr lang="en-GB" sz="2700" dirty="0"/>
          </a:p>
        </p:txBody>
      </p:sp>
      <p:pic>
        <p:nvPicPr>
          <p:cNvPr id="7" name="Picture 29" descr="Eatwell guide 2016 dairy items-3.psd">
            <a:extLst>
              <a:ext uri="{FF2B5EF4-FFF2-40B4-BE49-F238E27FC236}">
                <a16:creationId xmlns:a16="http://schemas.microsoft.com/office/drawing/2014/main" id="{0A80BE80-9504-4C62-A01B-D293048B15D6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 bwMode="auto">
          <a:xfrm>
            <a:off x="1030858" y="5474270"/>
            <a:ext cx="1118417" cy="22218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8" name="Picture 30" descr="Eatwell guide 2016 dairy items-4.psd">
            <a:extLst>
              <a:ext uri="{FF2B5EF4-FFF2-40B4-BE49-F238E27FC236}">
                <a16:creationId xmlns:a16="http://schemas.microsoft.com/office/drawing/2014/main" id="{00DAA32E-F9FE-445A-8F6C-43EC090522F7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 bwMode="auto">
          <a:xfrm>
            <a:off x="2354846" y="5920872"/>
            <a:ext cx="1118417" cy="177524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9" name="Picture 31" descr="Eatwell guide 2016 dairy items-5.psd">
            <a:extLst>
              <a:ext uri="{FF2B5EF4-FFF2-40B4-BE49-F238E27FC236}">
                <a16:creationId xmlns:a16="http://schemas.microsoft.com/office/drawing/2014/main" id="{8083F5A4-3298-4F0B-B97E-C63D9682092C}"/>
              </a:ext>
            </a:extLst>
          </p:cNvPr>
          <p:cNvPicPr>
            <a:picLocks noChangeAspect="1"/>
          </p:cNvPicPr>
          <p:nvPr/>
        </p:nvPicPr>
        <p:blipFill>
          <a:blip r:embed="rId4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 bwMode="auto">
          <a:xfrm>
            <a:off x="5288867" y="6071349"/>
            <a:ext cx="1498719" cy="173932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10" name="Picture 32" descr="Eatwell guide 2016 dairy items-2.psd">
            <a:extLst>
              <a:ext uri="{FF2B5EF4-FFF2-40B4-BE49-F238E27FC236}">
                <a16:creationId xmlns:a16="http://schemas.microsoft.com/office/drawing/2014/main" id="{C6661C9F-76C9-4C08-940E-2167B0F3F918}"/>
              </a:ext>
            </a:extLst>
          </p:cNvPr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 bwMode="auto">
          <a:xfrm>
            <a:off x="6849176" y="6194784"/>
            <a:ext cx="2205245" cy="161589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11" name="Picture 33" descr="Eatwell guide 2016 dairy items-1.psd">
            <a:extLst>
              <a:ext uri="{FF2B5EF4-FFF2-40B4-BE49-F238E27FC236}">
                <a16:creationId xmlns:a16="http://schemas.microsoft.com/office/drawing/2014/main" id="{EE77E10C-D695-4AC7-BC40-EE5A86BE4B61}"/>
              </a:ext>
            </a:extLst>
          </p:cNvPr>
          <p:cNvPicPr>
            <a:picLocks noChangeAspect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 bwMode="auto">
          <a:xfrm>
            <a:off x="3710663" y="6102263"/>
            <a:ext cx="1578204" cy="154413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12" name="Picture 2" descr="C:\Dropbox\Roy\Dropbox\Eatwell guide\Dairy.png">
            <a:extLst>
              <a:ext uri="{FF2B5EF4-FFF2-40B4-BE49-F238E27FC236}">
                <a16:creationId xmlns:a16="http://schemas.microsoft.com/office/drawing/2014/main" id="{6B0BF2FB-3DA1-452D-890D-D29A55790CFB}"/>
              </a:ext>
            </a:extLst>
          </p:cNvPr>
          <p:cNvPicPr>
            <a:picLocks noChangeAspect="1" noChangeArrowheads="1"/>
          </p:cNvPicPr>
          <p:nvPr/>
        </p:nvPicPr>
        <p:blipFill rotWithShape="1">
          <a:blip r:embed="rId7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 t="8582" r="9669" b="7382"/>
          <a:stretch/>
        </p:blipFill>
        <p:spPr bwMode="auto">
          <a:xfrm>
            <a:off x="12207864" y="2397516"/>
            <a:ext cx="5680770" cy="6862329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2926589438"/>
      </p:ext>
    </p:extLst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893305" y="627676"/>
            <a:ext cx="14580000" cy="1080000"/>
          </a:xfrm>
        </p:spPr>
        <p:txBody>
          <a:bodyPr/>
          <a:lstStyle/>
          <a:p>
            <a:r>
              <a:rPr lang="en-US" sz="5400" dirty="0">
                <a:solidFill>
                  <a:srgbClr val="34713B"/>
                </a:solidFill>
                <a:latin typeface="+mj-lt"/>
              </a:rPr>
              <a:t>The Eatwell Guide</a:t>
            </a:r>
          </a:p>
        </p:txBody>
      </p:sp>
      <p:sp>
        <p:nvSpPr>
          <p:cNvPr id="13" name="Subtitle 2">
            <a:extLst>
              <a:ext uri="{FF2B5EF4-FFF2-40B4-BE49-F238E27FC236}">
                <a16:creationId xmlns:a16="http://schemas.microsoft.com/office/drawing/2014/main" id="{F3A5E8AB-F4F1-438A-8629-D8961A3EB666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066689" y="2717161"/>
            <a:ext cx="9533211" cy="5400000"/>
          </a:xfrm>
        </p:spPr>
        <p:txBody>
          <a:bodyPr/>
          <a:lstStyle/>
          <a:p>
            <a:pPr marL="0" indent="0">
              <a:buNone/>
            </a:pPr>
            <a:r>
              <a:rPr lang="en-GB" sz="3600" dirty="0">
                <a:solidFill>
                  <a:srgbClr val="020E07"/>
                </a:solidFill>
                <a:latin typeface="+mn-lt"/>
                <a:cs typeface="Arial"/>
              </a:rPr>
              <a:t>Place the foods in to the correct food groups.</a:t>
            </a:r>
          </a:p>
        </p:txBody>
      </p:sp>
      <p:pic>
        <p:nvPicPr>
          <p:cNvPr id="4" name="Picture 3">
            <a:extLst>
              <a:ext uri="{FF2B5EF4-FFF2-40B4-BE49-F238E27FC236}">
                <a16:creationId xmlns:a16="http://schemas.microsoft.com/office/drawing/2014/main" id="{925AAD6B-5DBC-47C2-9A19-7062B6D2D2DE}"/>
              </a:ext>
            </a:extLst>
          </p:cNvPr>
          <p:cNvPicPr>
            <a:picLocks noChangeAspect="1"/>
          </p:cNvPicPr>
          <p:nvPr/>
        </p:nvPicPr>
        <p:blipFill rotWithShape="1">
          <a:blip r:embed="rId2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10201319" y="3851668"/>
            <a:ext cx="7282440" cy="4911955"/>
          </a:xfrm>
          <a:prstGeom prst="roundRect">
            <a:avLst/>
          </a:prstGeom>
        </p:spPr>
      </p:pic>
      <p:pic>
        <p:nvPicPr>
          <p:cNvPr id="5" name="Picture 4" descr="A person playing a card game&#10;&#10;Description automatically generated with medium confidence">
            <a:extLst>
              <a:ext uri="{FF2B5EF4-FFF2-40B4-BE49-F238E27FC236}">
                <a16:creationId xmlns:a16="http://schemas.microsoft.com/office/drawing/2014/main" id="{8108CEDF-A1EE-49BA-831B-8FB93409481B}"/>
              </a:ext>
            </a:extLst>
          </p:cNvPr>
          <p:cNvPicPr>
            <a:picLocks noChangeAspect="1"/>
          </p:cNvPicPr>
          <p:nvPr/>
        </p:nvPicPr>
        <p:blipFill>
          <a:blip r:embed="rId3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1066689" y="3938900"/>
            <a:ext cx="7282440" cy="4844846"/>
          </a:xfrm>
          <a:prstGeom prst="roundRect">
            <a:avLst/>
          </a:prstGeom>
        </p:spPr>
      </p:pic>
    </p:spTree>
    <p:extLst>
      <p:ext uri="{BB962C8B-B14F-4D97-AF65-F5344CB8AC3E}">
        <p14:creationId xmlns:p14="http://schemas.microsoft.com/office/powerpoint/2010/main" val="3298430669"/>
      </p:ext>
    </p:extLst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893305" y="627676"/>
            <a:ext cx="14580000" cy="1080000"/>
          </a:xfrm>
        </p:spPr>
        <p:txBody>
          <a:bodyPr/>
          <a:lstStyle/>
          <a:p>
            <a:r>
              <a:rPr lang="en-US" sz="5400" dirty="0">
                <a:solidFill>
                  <a:srgbClr val="34713B"/>
                </a:solidFill>
                <a:latin typeface="+mj-lt"/>
              </a:rPr>
              <a:t>Meals and snacks</a:t>
            </a:r>
          </a:p>
        </p:txBody>
      </p:sp>
      <p:sp>
        <p:nvSpPr>
          <p:cNvPr id="13" name="Subtitle 2">
            <a:extLst>
              <a:ext uri="{FF2B5EF4-FFF2-40B4-BE49-F238E27FC236}">
                <a16:creationId xmlns:a16="http://schemas.microsoft.com/office/drawing/2014/main" id="{F3A5E8AB-F4F1-438A-8629-D8961A3EB666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066689" y="2717161"/>
            <a:ext cx="9776099" cy="5400000"/>
          </a:xfrm>
        </p:spPr>
        <p:txBody>
          <a:bodyPr/>
          <a:lstStyle/>
          <a:p>
            <a:pPr marL="0" indent="0">
              <a:buNone/>
            </a:pPr>
            <a:r>
              <a:rPr lang="en-US" sz="3600" dirty="0">
                <a:solidFill>
                  <a:srgbClr val="020E07"/>
                </a:solidFill>
                <a:latin typeface="+mn-lt"/>
                <a:cs typeface="Arial"/>
              </a:rPr>
              <a:t>We do not eat separate foods at every meal, as shown on the Eatwell Guide. </a:t>
            </a:r>
          </a:p>
          <a:p>
            <a:pPr marL="0" indent="0">
              <a:buNone/>
            </a:pPr>
            <a:endParaRPr lang="en-US" sz="3600" dirty="0">
              <a:solidFill>
                <a:srgbClr val="020E07"/>
              </a:solidFill>
              <a:latin typeface="+mn-lt"/>
              <a:cs typeface="Arial"/>
            </a:endParaRPr>
          </a:p>
          <a:p>
            <a:pPr marL="0" indent="0">
              <a:buNone/>
            </a:pPr>
            <a:r>
              <a:rPr lang="en-US" sz="3600" dirty="0">
                <a:solidFill>
                  <a:srgbClr val="020E07"/>
                </a:solidFill>
                <a:latin typeface="+mn-lt"/>
                <a:cs typeface="Arial"/>
              </a:rPr>
              <a:t>Foods are prepared and cooked (with other foods) to make meals and snacks.</a:t>
            </a:r>
            <a:endParaRPr lang="en-GB" sz="3600" dirty="0">
              <a:solidFill>
                <a:srgbClr val="020E07"/>
              </a:solidFill>
              <a:latin typeface="+mn-lt"/>
              <a:cs typeface="Arial"/>
            </a:endParaRPr>
          </a:p>
          <a:p>
            <a:pPr marL="0" indent="0">
              <a:buNone/>
            </a:pPr>
            <a:endParaRPr lang="en-GB" dirty="0"/>
          </a:p>
        </p:txBody>
      </p:sp>
      <p:pic>
        <p:nvPicPr>
          <p:cNvPr id="6" name="Picture 5" descr="A bowl of food&#10;&#10;Description automatically generated with medium confidence">
            <a:extLst>
              <a:ext uri="{FF2B5EF4-FFF2-40B4-BE49-F238E27FC236}">
                <a16:creationId xmlns:a16="http://schemas.microsoft.com/office/drawing/2014/main" id="{6CB3390B-6A19-4F5B-A766-48B073F47524}"/>
              </a:ext>
            </a:extLst>
          </p:cNvPr>
          <p:cNvPicPr>
            <a:picLocks noChangeAspect="1"/>
          </p:cNvPicPr>
          <p:nvPr/>
        </p:nvPicPr>
        <p:blipFill>
          <a:blip r:embed="rId2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12647361" y="5982453"/>
            <a:ext cx="4886832" cy="3259518"/>
          </a:xfrm>
          <a:prstGeom prst="roundRect">
            <a:avLst/>
          </a:prstGeom>
        </p:spPr>
      </p:pic>
      <p:pic>
        <p:nvPicPr>
          <p:cNvPr id="8" name="Picture 7" descr="A picture containing food, snack food, sandwich&#10;&#10;Description automatically generated">
            <a:extLst>
              <a:ext uri="{FF2B5EF4-FFF2-40B4-BE49-F238E27FC236}">
                <a16:creationId xmlns:a16="http://schemas.microsoft.com/office/drawing/2014/main" id="{3EBB6A4A-F8D9-4CB0-AD85-4E50734DC749}"/>
              </a:ext>
            </a:extLst>
          </p:cNvPr>
          <p:cNvPicPr>
            <a:picLocks noChangeAspect="1"/>
          </p:cNvPicPr>
          <p:nvPr/>
        </p:nvPicPr>
        <p:blipFill>
          <a:blip r:embed="rId3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12856733" y="2569006"/>
            <a:ext cx="4828073" cy="3413447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0763576"/>
      </p:ext>
    </p:extLst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893305" y="627676"/>
            <a:ext cx="14580000" cy="1080000"/>
          </a:xfrm>
        </p:spPr>
        <p:txBody>
          <a:bodyPr/>
          <a:lstStyle/>
          <a:p>
            <a:r>
              <a:rPr lang="en-US" sz="5400" dirty="0">
                <a:solidFill>
                  <a:srgbClr val="34713B"/>
                </a:solidFill>
                <a:latin typeface="+mj-lt"/>
              </a:rPr>
              <a:t>Meals and snacks – egg and salad roll</a:t>
            </a:r>
          </a:p>
        </p:txBody>
      </p:sp>
      <p:pic>
        <p:nvPicPr>
          <p:cNvPr id="8" name="Picture 7" descr="A picture containing food, snack food, sandwich&#10;&#10;Description automatically generated">
            <a:extLst>
              <a:ext uri="{FF2B5EF4-FFF2-40B4-BE49-F238E27FC236}">
                <a16:creationId xmlns:a16="http://schemas.microsoft.com/office/drawing/2014/main" id="{3EBB6A4A-F8D9-4CB0-AD85-4E50734DC749}"/>
              </a:ext>
            </a:extLst>
          </p:cNvPr>
          <p:cNvPicPr>
            <a:picLocks noChangeAspect="1"/>
          </p:cNvPicPr>
          <p:nvPr/>
        </p:nvPicPr>
        <p:blipFill rotWithShape="1">
          <a:blip r:embed="rId3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0" y="2963913"/>
            <a:ext cx="6780945" cy="4916184"/>
          </a:xfrm>
          <a:prstGeom prst="rect">
            <a:avLst/>
          </a:prstGeom>
          <a:solidFill>
            <a:srgbClr val="34713B"/>
          </a:solidFill>
          <a:ln>
            <a:solidFill>
              <a:schemeClr val="bg1"/>
            </a:solidFill>
          </a:ln>
        </p:spPr>
      </p:pic>
      <p:sp>
        <p:nvSpPr>
          <p:cNvPr id="9" name="Rounded Rectangle 8">
            <a:extLst>
              <a:ext uri="{FF2B5EF4-FFF2-40B4-BE49-F238E27FC236}">
                <a16:creationId xmlns:a16="http://schemas.microsoft.com/office/drawing/2014/main" id="{BABFAE2D-BDF0-4F49-904F-07020753950B}"/>
              </a:ext>
            </a:extLst>
          </p:cNvPr>
          <p:cNvSpPr/>
          <p:nvPr/>
        </p:nvSpPr>
        <p:spPr>
          <a:xfrm>
            <a:off x="7073759" y="2888292"/>
            <a:ext cx="3053597" cy="837831"/>
          </a:xfrm>
          <a:prstGeom prst="roundRect">
            <a:avLst/>
          </a:prstGeom>
          <a:solidFill>
            <a:srgbClr val="34713B"/>
          </a:solidFill>
          <a:ln>
            <a:solidFill>
              <a:srgbClr val="34713B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91440" tIns="45720" rIns="91440" bIns="45720" rtlCol="0" anchor="ctr"/>
          <a:lstStyle/>
          <a:p>
            <a:pPr algn="ctr"/>
            <a:r>
              <a:rPr lang="en-US" sz="3600" dirty="0">
                <a:solidFill>
                  <a:schemeClr val="bg1"/>
                </a:solidFill>
                <a:cs typeface="Arial"/>
              </a:rPr>
              <a:t>bread</a:t>
            </a:r>
            <a:endParaRPr lang="en-GB" sz="3600" dirty="0">
              <a:solidFill>
                <a:schemeClr val="bg1"/>
              </a:solidFill>
              <a:cs typeface="Arial"/>
            </a:endParaRPr>
          </a:p>
        </p:txBody>
      </p:sp>
      <p:sp>
        <p:nvSpPr>
          <p:cNvPr id="10" name="Rounded Rectangle 8">
            <a:extLst>
              <a:ext uri="{FF2B5EF4-FFF2-40B4-BE49-F238E27FC236}">
                <a16:creationId xmlns:a16="http://schemas.microsoft.com/office/drawing/2014/main" id="{62684FC3-369F-4C75-8F20-5ECA8BE11B6E}"/>
              </a:ext>
            </a:extLst>
          </p:cNvPr>
          <p:cNvSpPr/>
          <p:nvPr/>
        </p:nvSpPr>
        <p:spPr>
          <a:xfrm>
            <a:off x="7073758" y="4788352"/>
            <a:ext cx="3053597" cy="837831"/>
          </a:xfrm>
          <a:prstGeom prst="roundRect">
            <a:avLst/>
          </a:prstGeom>
          <a:solidFill>
            <a:srgbClr val="34713B"/>
          </a:solidFill>
          <a:ln>
            <a:solidFill>
              <a:srgbClr val="34713B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91440" tIns="45720" rIns="91440" bIns="45720" rtlCol="0" anchor="ctr"/>
          <a:lstStyle/>
          <a:p>
            <a:pPr algn="ctr"/>
            <a:r>
              <a:rPr lang="en-US" sz="3600">
                <a:solidFill>
                  <a:schemeClr val="bg1"/>
                </a:solidFill>
                <a:cs typeface="Arial"/>
              </a:rPr>
              <a:t>egg</a:t>
            </a:r>
            <a:endParaRPr lang="en-GB" sz="3600">
              <a:solidFill>
                <a:schemeClr val="bg1"/>
              </a:solidFill>
              <a:cs typeface="Arial"/>
            </a:endParaRPr>
          </a:p>
        </p:txBody>
      </p:sp>
      <p:sp>
        <p:nvSpPr>
          <p:cNvPr id="11" name="Rounded Rectangle 8">
            <a:extLst>
              <a:ext uri="{FF2B5EF4-FFF2-40B4-BE49-F238E27FC236}">
                <a16:creationId xmlns:a16="http://schemas.microsoft.com/office/drawing/2014/main" id="{215CEEC0-7D00-45D4-893B-BA98F0D4897B}"/>
              </a:ext>
            </a:extLst>
          </p:cNvPr>
          <p:cNvSpPr/>
          <p:nvPr/>
        </p:nvSpPr>
        <p:spPr>
          <a:xfrm>
            <a:off x="4683715" y="6552828"/>
            <a:ext cx="3053597" cy="837831"/>
          </a:xfrm>
          <a:prstGeom prst="roundRect">
            <a:avLst/>
          </a:prstGeom>
          <a:solidFill>
            <a:srgbClr val="34713B"/>
          </a:solidFill>
          <a:ln>
            <a:solidFill>
              <a:srgbClr val="34713B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91440" tIns="45720" rIns="91440" bIns="45720" rtlCol="0" anchor="ctr"/>
          <a:lstStyle/>
          <a:p>
            <a:pPr algn="ctr"/>
            <a:r>
              <a:rPr lang="en-US" sz="3600">
                <a:solidFill>
                  <a:schemeClr val="bg1"/>
                </a:solidFill>
                <a:cs typeface="Arial"/>
              </a:rPr>
              <a:t>tomato</a:t>
            </a:r>
            <a:endParaRPr lang="en-GB" sz="3600">
              <a:solidFill>
                <a:schemeClr val="bg1"/>
              </a:solidFill>
              <a:cs typeface="Arial"/>
            </a:endParaRPr>
          </a:p>
        </p:txBody>
      </p:sp>
      <p:sp>
        <p:nvSpPr>
          <p:cNvPr id="12" name="Rounded Rectangle 8">
            <a:extLst>
              <a:ext uri="{FF2B5EF4-FFF2-40B4-BE49-F238E27FC236}">
                <a16:creationId xmlns:a16="http://schemas.microsoft.com/office/drawing/2014/main" id="{9F28A456-C099-4957-AD4A-625D2DAD0DA1}"/>
              </a:ext>
            </a:extLst>
          </p:cNvPr>
          <p:cNvSpPr/>
          <p:nvPr/>
        </p:nvSpPr>
        <p:spPr>
          <a:xfrm>
            <a:off x="2695666" y="7957155"/>
            <a:ext cx="3053597" cy="837831"/>
          </a:xfrm>
          <a:prstGeom prst="roundRect">
            <a:avLst/>
          </a:prstGeom>
          <a:solidFill>
            <a:srgbClr val="34713B"/>
          </a:solidFill>
          <a:ln>
            <a:solidFill>
              <a:srgbClr val="34713B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91440" tIns="45720" rIns="91440" bIns="45720" rtlCol="0" anchor="ctr"/>
          <a:lstStyle/>
          <a:p>
            <a:pPr algn="ctr"/>
            <a:r>
              <a:rPr lang="en-US" sz="3600">
                <a:solidFill>
                  <a:schemeClr val="bg1"/>
                </a:solidFill>
                <a:cs typeface="Arial"/>
              </a:rPr>
              <a:t>lettuce</a:t>
            </a:r>
            <a:endParaRPr lang="en-GB" sz="3600">
              <a:solidFill>
                <a:schemeClr val="bg1"/>
              </a:solidFill>
              <a:cs typeface="Arial"/>
            </a:endParaRPr>
          </a:p>
        </p:txBody>
      </p:sp>
      <p:pic>
        <p:nvPicPr>
          <p:cNvPr id="14" name="Picture 13">
            <a:extLst>
              <a:ext uri="{FF2B5EF4-FFF2-40B4-BE49-F238E27FC236}">
                <a16:creationId xmlns:a16="http://schemas.microsoft.com/office/drawing/2014/main" id="{522BF498-7E0D-40B8-A617-ECB4C908791F}"/>
              </a:ext>
            </a:extLst>
          </p:cNvPr>
          <p:cNvPicPr>
            <a:picLocks noChangeAspect="1"/>
          </p:cNvPicPr>
          <p:nvPr/>
        </p:nvPicPr>
        <p:blipFill>
          <a:blip r:embed="rId4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 bwMode="auto">
          <a:xfrm>
            <a:off x="10875842" y="3024146"/>
            <a:ext cx="6864461" cy="4855952"/>
          </a:xfrm>
          <a:prstGeom prst="rect">
            <a:avLst/>
          </a:prstGeom>
          <a:solidFill>
            <a:srgbClr val="34713B"/>
          </a:solidFill>
          <a:ln>
            <a:solidFill>
              <a:srgbClr val="34713B"/>
            </a:solidFill>
          </a:ln>
        </p:spPr>
      </p:pic>
      <p:cxnSp>
        <p:nvCxnSpPr>
          <p:cNvPr id="7" name="Straight Arrow Connector 6">
            <a:extLst>
              <a:ext uri="{FF2B5EF4-FFF2-40B4-BE49-F238E27FC236}">
                <a16:creationId xmlns:a16="http://schemas.microsoft.com/office/drawing/2014/main" id="{C515767C-1F91-441F-8980-5F98DD0BC046}"/>
              </a:ext>
            </a:extLst>
          </p:cNvPr>
          <p:cNvCxnSpPr>
            <a:cxnSpLocks/>
            <a:endCxn id="9" idx="1"/>
          </p:cNvCxnSpPr>
          <p:nvPr/>
        </p:nvCxnSpPr>
        <p:spPr>
          <a:xfrm flipV="1">
            <a:off x="3513764" y="3307207"/>
            <a:ext cx="3559995" cy="835224"/>
          </a:xfrm>
          <a:prstGeom prst="straightConnector1">
            <a:avLst/>
          </a:prstGeom>
          <a:ln w="57150">
            <a:solidFill>
              <a:srgbClr val="34713B"/>
            </a:solidFill>
            <a:headEnd type="oval" w="med" len="med"/>
            <a:tailEnd type="triangle" w="med" len="med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7" name="Straight Arrow Connector 16">
            <a:extLst>
              <a:ext uri="{FF2B5EF4-FFF2-40B4-BE49-F238E27FC236}">
                <a16:creationId xmlns:a16="http://schemas.microsoft.com/office/drawing/2014/main" id="{15D234E1-58EE-4E04-8067-6AE5CBDC8457}"/>
              </a:ext>
            </a:extLst>
          </p:cNvPr>
          <p:cNvCxnSpPr>
            <a:cxnSpLocks/>
            <a:endCxn id="10" idx="1"/>
          </p:cNvCxnSpPr>
          <p:nvPr/>
        </p:nvCxnSpPr>
        <p:spPr>
          <a:xfrm flipV="1">
            <a:off x="4430514" y="5207268"/>
            <a:ext cx="2643243" cy="189303"/>
          </a:xfrm>
          <a:prstGeom prst="straightConnector1">
            <a:avLst/>
          </a:prstGeom>
          <a:ln w="57150">
            <a:solidFill>
              <a:srgbClr val="34713B"/>
            </a:solidFill>
            <a:headEnd type="oval" w="med" len="med"/>
            <a:tailEnd type="triangle" w="med" len="med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9" name="Straight Arrow Connector 18">
            <a:extLst>
              <a:ext uri="{FF2B5EF4-FFF2-40B4-BE49-F238E27FC236}">
                <a16:creationId xmlns:a16="http://schemas.microsoft.com/office/drawing/2014/main" id="{7B7D614C-84DF-4A3A-BBC0-EC4C4D74E67C}"/>
              </a:ext>
            </a:extLst>
          </p:cNvPr>
          <p:cNvCxnSpPr>
            <a:cxnSpLocks/>
          </p:cNvCxnSpPr>
          <p:nvPr/>
        </p:nvCxnSpPr>
        <p:spPr>
          <a:xfrm>
            <a:off x="2710445" y="6971743"/>
            <a:ext cx="1973270" cy="0"/>
          </a:xfrm>
          <a:prstGeom prst="straightConnector1">
            <a:avLst/>
          </a:prstGeom>
          <a:ln w="57150">
            <a:solidFill>
              <a:srgbClr val="34713B"/>
            </a:solidFill>
            <a:headEnd type="oval" w="med" len="med"/>
            <a:tailEnd type="triangle" w="med" len="med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1" name="Straight Arrow Connector 20">
            <a:extLst>
              <a:ext uri="{FF2B5EF4-FFF2-40B4-BE49-F238E27FC236}">
                <a16:creationId xmlns:a16="http://schemas.microsoft.com/office/drawing/2014/main" id="{FBB703B7-F05C-4D83-931B-3CD622B2D53D}"/>
              </a:ext>
            </a:extLst>
          </p:cNvPr>
          <p:cNvCxnSpPr>
            <a:cxnSpLocks/>
            <a:endCxn id="12" idx="1"/>
          </p:cNvCxnSpPr>
          <p:nvPr/>
        </p:nvCxnSpPr>
        <p:spPr>
          <a:xfrm>
            <a:off x="1089698" y="6971743"/>
            <a:ext cx="1605968" cy="1404327"/>
          </a:xfrm>
          <a:prstGeom prst="straightConnector1">
            <a:avLst/>
          </a:prstGeom>
          <a:ln w="57150">
            <a:solidFill>
              <a:srgbClr val="34713B"/>
            </a:solidFill>
            <a:headEnd type="oval" w="med" len="med"/>
            <a:tailEnd type="triangle" w="med" len="med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3" name="Straight Arrow Connector 22">
            <a:extLst>
              <a:ext uri="{FF2B5EF4-FFF2-40B4-BE49-F238E27FC236}">
                <a16:creationId xmlns:a16="http://schemas.microsoft.com/office/drawing/2014/main" id="{44F74E6C-E846-4E07-B465-FF9991BCD5BB}"/>
              </a:ext>
            </a:extLst>
          </p:cNvPr>
          <p:cNvCxnSpPr>
            <a:cxnSpLocks/>
          </p:cNvCxnSpPr>
          <p:nvPr/>
        </p:nvCxnSpPr>
        <p:spPr>
          <a:xfrm>
            <a:off x="10212290" y="3322020"/>
            <a:ext cx="4859901" cy="1466333"/>
          </a:xfrm>
          <a:prstGeom prst="straightConnector1">
            <a:avLst/>
          </a:prstGeom>
          <a:ln w="57150">
            <a:solidFill>
              <a:srgbClr val="34713B"/>
            </a:solidFill>
            <a:headEnd type="oval" w="med" len="med"/>
            <a:tailEnd type="triangle" w="med" len="med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5" name="Straight Arrow Connector 24">
            <a:extLst>
              <a:ext uri="{FF2B5EF4-FFF2-40B4-BE49-F238E27FC236}">
                <a16:creationId xmlns:a16="http://schemas.microsoft.com/office/drawing/2014/main" id="{76DCC625-13A0-47FE-AFFE-73D01DCD3AE4}"/>
              </a:ext>
            </a:extLst>
          </p:cNvPr>
          <p:cNvCxnSpPr>
            <a:cxnSpLocks/>
          </p:cNvCxnSpPr>
          <p:nvPr/>
        </p:nvCxnSpPr>
        <p:spPr>
          <a:xfrm>
            <a:off x="10212290" y="5207268"/>
            <a:ext cx="4009961" cy="1466333"/>
          </a:xfrm>
          <a:prstGeom prst="straightConnector1">
            <a:avLst/>
          </a:prstGeom>
          <a:ln w="57150">
            <a:solidFill>
              <a:srgbClr val="34713B"/>
            </a:solidFill>
            <a:headEnd type="oval" w="med" len="med"/>
            <a:tailEnd type="triangle" w="med" len="med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7" name="Straight Arrow Connector 26">
            <a:extLst>
              <a:ext uri="{FF2B5EF4-FFF2-40B4-BE49-F238E27FC236}">
                <a16:creationId xmlns:a16="http://schemas.microsoft.com/office/drawing/2014/main" id="{4A111B7F-0718-4ACC-8BD0-A85D400B3F05}"/>
              </a:ext>
            </a:extLst>
          </p:cNvPr>
          <p:cNvCxnSpPr>
            <a:cxnSpLocks/>
          </p:cNvCxnSpPr>
          <p:nvPr/>
        </p:nvCxnSpPr>
        <p:spPr>
          <a:xfrm flipV="1">
            <a:off x="7839177" y="5396571"/>
            <a:ext cx="3993030" cy="1620441"/>
          </a:xfrm>
          <a:prstGeom prst="straightConnector1">
            <a:avLst/>
          </a:prstGeom>
          <a:ln w="57150">
            <a:solidFill>
              <a:srgbClr val="34713B"/>
            </a:solidFill>
            <a:headEnd type="oval" w="med" len="med"/>
            <a:tailEnd type="triangle" w="med" len="med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9" name="Straight Arrow Connector 28">
            <a:extLst>
              <a:ext uri="{FF2B5EF4-FFF2-40B4-BE49-F238E27FC236}">
                <a16:creationId xmlns:a16="http://schemas.microsoft.com/office/drawing/2014/main" id="{F9E9448B-0332-4926-AC42-A9B4616B46FB}"/>
              </a:ext>
            </a:extLst>
          </p:cNvPr>
          <p:cNvCxnSpPr>
            <a:cxnSpLocks/>
          </p:cNvCxnSpPr>
          <p:nvPr/>
        </p:nvCxnSpPr>
        <p:spPr>
          <a:xfrm flipV="1">
            <a:off x="5851129" y="6114738"/>
            <a:ext cx="6132812" cy="2300120"/>
          </a:xfrm>
          <a:prstGeom prst="straightConnector1">
            <a:avLst/>
          </a:prstGeom>
          <a:ln w="57150">
            <a:solidFill>
              <a:srgbClr val="34713B"/>
            </a:solidFill>
            <a:headEnd type="oval" w="med" len="med"/>
            <a:tailEnd type="triangle" w="med" len="med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3096767438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1" dur="5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2" fill="hold">
                      <p:stCondLst>
                        <p:cond delay="indefinite"/>
                      </p:stCondLst>
                      <p:childTnLst>
                        <p:par>
                          <p:cTn id="13" fill="hold">
                            <p:stCondLst>
                              <p:cond delay="0"/>
                            </p:stCondLst>
                            <p:childTnLst>
                              <p:par>
                                <p:cTn id="14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6" dur="500"/>
                                        <p:tgtEl>
                                          <p:spTgt spid="2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7" fill="hold">
                      <p:stCondLst>
                        <p:cond delay="indefinite"/>
                      </p:stCondLst>
                      <p:childTnLst>
                        <p:par>
                          <p:cTn id="18" fill="hold">
                            <p:stCondLst>
                              <p:cond delay="0"/>
                            </p:stCondLst>
                            <p:childTnLst>
                              <p:par>
                                <p:cTn id="19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1" dur="500"/>
                                        <p:tgtEl>
                                          <p:spTgt spid="1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2" fill="hold">
                      <p:stCondLst>
                        <p:cond delay="indefinite"/>
                      </p:stCondLst>
                      <p:childTnLst>
                        <p:par>
                          <p:cTn id="23" fill="hold">
                            <p:stCondLst>
                              <p:cond delay="0"/>
                            </p:stCondLst>
                            <p:childTnLst>
                              <p:par>
                                <p:cTn id="24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6" dur="5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7" fill="hold">
                      <p:stCondLst>
                        <p:cond delay="indefinite"/>
                      </p:stCondLst>
                      <p:childTnLst>
                        <p:par>
                          <p:cTn id="28" fill="hold">
                            <p:stCondLst>
                              <p:cond delay="0"/>
                            </p:stCondLst>
                            <p:childTnLst>
                              <p:par>
                                <p:cTn id="29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1" dur="500"/>
                                        <p:tgtEl>
                                          <p:spTgt spid="2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2" fill="hold">
                      <p:stCondLst>
                        <p:cond delay="indefinite"/>
                      </p:stCondLst>
                      <p:childTnLst>
                        <p:par>
                          <p:cTn id="33" fill="hold">
                            <p:stCondLst>
                              <p:cond delay="0"/>
                            </p:stCondLst>
                            <p:childTnLst>
                              <p:par>
                                <p:cTn id="34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6" fill="hold">
                      <p:stCondLst>
                        <p:cond delay="indefinite"/>
                      </p:stCondLst>
                      <p:childTnLst>
                        <p:par>
                          <p:cTn id="37" fill="hold">
                            <p:stCondLst>
                              <p:cond delay="0"/>
                            </p:stCondLst>
                            <p:childTnLst>
                              <p:par>
                                <p:cTn id="38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0" fill="hold">
                      <p:stCondLst>
                        <p:cond delay="indefinite"/>
                      </p:stCondLst>
                      <p:childTnLst>
                        <p:par>
                          <p:cTn id="41" fill="hold">
                            <p:stCondLst>
                              <p:cond delay="0"/>
                            </p:stCondLst>
                            <p:childTnLst>
                              <p:par>
                                <p:cTn id="42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4" fill="hold">
                      <p:stCondLst>
                        <p:cond delay="indefinite"/>
                      </p:stCondLst>
                      <p:childTnLst>
                        <p:par>
                          <p:cTn id="45" fill="hold">
                            <p:stCondLst>
                              <p:cond delay="0"/>
                            </p:stCondLst>
                            <p:childTnLst>
                              <p:par>
                                <p:cTn id="46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8" fill="hold">
                      <p:stCondLst>
                        <p:cond delay="indefinite"/>
                      </p:stCondLst>
                      <p:childTnLst>
                        <p:par>
                          <p:cTn id="49" fill="hold">
                            <p:stCondLst>
                              <p:cond delay="0"/>
                            </p:stCondLst>
                            <p:childTnLst>
                              <p:par>
                                <p:cTn id="50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2" fill="hold">
                      <p:stCondLst>
                        <p:cond delay="indefinite"/>
                      </p:stCondLst>
                      <p:childTnLst>
                        <p:par>
                          <p:cTn id="53" fill="hold">
                            <p:stCondLst>
                              <p:cond delay="0"/>
                            </p:stCondLst>
                            <p:childTnLst>
                              <p:par>
                                <p:cTn id="54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9" grpId="0" animBg="1"/>
      <p:bldP spid="10" grpId="0" animBg="1"/>
      <p:bldP spid="11" grpId="0" animBg="1"/>
      <p:bldP spid="12" grpId="0" animBg="1"/>
    </p:bldLst>
  </p:timing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893305" y="627676"/>
            <a:ext cx="14580000" cy="1080000"/>
          </a:xfrm>
        </p:spPr>
        <p:txBody>
          <a:bodyPr/>
          <a:lstStyle/>
          <a:p>
            <a:r>
              <a:rPr lang="en-US" sz="5400" dirty="0">
                <a:solidFill>
                  <a:srgbClr val="34713B"/>
                </a:solidFill>
                <a:latin typeface="+mj-lt"/>
              </a:rPr>
              <a:t>Meals and snacks – cottage pie</a:t>
            </a:r>
          </a:p>
        </p:txBody>
      </p:sp>
      <p:pic>
        <p:nvPicPr>
          <p:cNvPr id="6" name="Picture 5" descr="A bowl of food&#10;&#10;Description automatically generated with medium confidence">
            <a:extLst>
              <a:ext uri="{FF2B5EF4-FFF2-40B4-BE49-F238E27FC236}">
                <a16:creationId xmlns:a16="http://schemas.microsoft.com/office/drawing/2014/main" id="{6CB3390B-6A19-4F5B-A766-48B073F47524}"/>
              </a:ext>
            </a:extLst>
          </p:cNvPr>
          <p:cNvPicPr>
            <a:picLocks noChangeAspect="1"/>
          </p:cNvPicPr>
          <p:nvPr/>
        </p:nvPicPr>
        <p:blipFill>
          <a:blip r:embed="rId2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459368" y="3780156"/>
            <a:ext cx="6832569" cy="4557324"/>
          </a:xfrm>
          <a:prstGeom prst="roundRect">
            <a:avLst/>
          </a:prstGeom>
          <a:solidFill>
            <a:srgbClr val="34713B"/>
          </a:solidFill>
          <a:ln>
            <a:solidFill>
              <a:schemeClr val="bg1"/>
            </a:solidFill>
          </a:ln>
        </p:spPr>
      </p:pic>
      <p:sp>
        <p:nvSpPr>
          <p:cNvPr id="9" name="Rounded Rectangle 8">
            <a:extLst>
              <a:ext uri="{FF2B5EF4-FFF2-40B4-BE49-F238E27FC236}">
                <a16:creationId xmlns:a16="http://schemas.microsoft.com/office/drawing/2014/main" id="{CE08AB08-8F5C-4763-8534-D509FDF5ABED}"/>
              </a:ext>
            </a:extLst>
          </p:cNvPr>
          <p:cNvSpPr/>
          <p:nvPr/>
        </p:nvSpPr>
        <p:spPr>
          <a:xfrm>
            <a:off x="7778672" y="3623078"/>
            <a:ext cx="3053597" cy="837831"/>
          </a:xfrm>
          <a:prstGeom prst="roundRect">
            <a:avLst/>
          </a:prstGeom>
          <a:solidFill>
            <a:srgbClr val="34713B"/>
          </a:solidFill>
          <a:ln>
            <a:solidFill>
              <a:srgbClr val="34713B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91440" tIns="45720" rIns="91440" bIns="45720" rtlCol="0" anchor="ctr"/>
          <a:lstStyle/>
          <a:p>
            <a:pPr algn="ctr"/>
            <a:r>
              <a:rPr lang="en-US" sz="3600">
                <a:solidFill>
                  <a:schemeClr val="bg1"/>
                </a:solidFill>
                <a:cs typeface="Arial"/>
              </a:rPr>
              <a:t>potato</a:t>
            </a:r>
            <a:endParaRPr lang="en-GB" sz="3600">
              <a:solidFill>
                <a:schemeClr val="bg1"/>
              </a:solidFill>
              <a:cs typeface="Arial"/>
            </a:endParaRPr>
          </a:p>
        </p:txBody>
      </p:sp>
      <p:sp>
        <p:nvSpPr>
          <p:cNvPr id="10" name="Rounded Rectangle 8">
            <a:extLst>
              <a:ext uri="{FF2B5EF4-FFF2-40B4-BE49-F238E27FC236}">
                <a16:creationId xmlns:a16="http://schemas.microsoft.com/office/drawing/2014/main" id="{CB0CBB89-34CB-47C0-B37B-036E9EE4F714}"/>
              </a:ext>
            </a:extLst>
          </p:cNvPr>
          <p:cNvSpPr/>
          <p:nvPr/>
        </p:nvSpPr>
        <p:spPr>
          <a:xfrm>
            <a:off x="7778671" y="4988262"/>
            <a:ext cx="3053597" cy="837831"/>
          </a:xfrm>
          <a:prstGeom prst="roundRect">
            <a:avLst/>
          </a:prstGeom>
          <a:solidFill>
            <a:srgbClr val="34713B"/>
          </a:solidFill>
          <a:ln>
            <a:solidFill>
              <a:srgbClr val="34713B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91440" tIns="45720" rIns="91440" bIns="45720" rtlCol="0" anchor="ctr"/>
          <a:lstStyle/>
          <a:p>
            <a:pPr algn="ctr"/>
            <a:r>
              <a:rPr lang="en-US" sz="3600">
                <a:solidFill>
                  <a:schemeClr val="bg1"/>
                </a:solidFill>
                <a:cs typeface="Arial"/>
              </a:rPr>
              <a:t>beef</a:t>
            </a:r>
            <a:endParaRPr lang="en-GB" sz="3600">
              <a:solidFill>
                <a:schemeClr val="bg1"/>
              </a:solidFill>
              <a:cs typeface="Arial"/>
            </a:endParaRPr>
          </a:p>
        </p:txBody>
      </p:sp>
      <p:sp>
        <p:nvSpPr>
          <p:cNvPr id="11" name="Rounded Rectangle 8">
            <a:extLst>
              <a:ext uri="{FF2B5EF4-FFF2-40B4-BE49-F238E27FC236}">
                <a16:creationId xmlns:a16="http://schemas.microsoft.com/office/drawing/2014/main" id="{3C00D11D-BA68-4140-92B5-D79DECB9B1A0}"/>
              </a:ext>
            </a:extLst>
          </p:cNvPr>
          <p:cNvSpPr/>
          <p:nvPr/>
        </p:nvSpPr>
        <p:spPr>
          <a:xfrm>
            <a:off x="7778672" y="6353447"/>
            <a:ext cx="3053597" cy="837831"/>
          </a:xfrm>
          <a:prstGeom prst="roundRect">
            <a:avLst/>
          </a:prstGeom>
          <a:solidFill>
            <a:srgbClr val="34713B"/>
          </a:solidFill>
          <a:ln>
            <a:solidFill>
              <a:srgbClr val="34713B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91440" tIns="45720" rIns="91440" bIns="45720" rtlCol="0" anchor="ctr"/>
          <a:lstStyle/>
          <a:p>
            <a:pPr algn="ctr"/>
            <a:r>
              <a:rPr lang="en-US" sz="3600">
                <a:solidFill>
                  <a:schemeClr val="bg1"/>
                </a:solidFill>
                <a:cs typeface="Arial"/>
              </a:rPr>
              <a:t>carrot</a:t>
            </a:r>
            <a:endParaRPr lang="en-GB" sz="3600">
              <a:solidFill>
                <a:schemeClr val="bg1"/>
              </a:solidFill>
              <a:cs typeface="Arial"/>
            </a:endParaRPr>
          </a:p>
        </p:txBody>
      </p:sp>
      <p:sp>
        <p:nvSpPr>
          <p:cNvPr id="12" name="Rounded Rectangle 8">
            <a:extLst>
              <a:ext uri="{FF2B5EF4-FFF2-40B4-BE49-F238E27FC236}">
                <a16:creationId xmlns:a16="http://schemas.microsoft.com/office/drawing/2014/main" id="{55ECDAD2-9C31-442F-B5D0-13D2EBB39A71}"/>
              </a:ext>
            </a:extLst>
          </p:cNvPr>
          <p:cNvSpPr/>
          <p:nvPr/>
        </p:nvSpPr>
        <p:spPr>
          <a:xfrm>
            <a:off x="7778669" y="7718631"/>
            <a:ext cx="3053597" cy="837831"/>
          </a:xfrm>
          <a:prstGeom prst="roundRect">
            <a:avLst/>
          </a:prstGeom>
          <a:solidFill>
            <a:srgbClr val="34713B"/>
          </a:solidFill>
          <a:ln>
            <a:solidFill>
              <a:srgbClr val="34713B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91440" tIns="45720" rIns="91440" bIns="45720" rtlCol="0" anchor="ctr"/>
          <a:lstStyle/>
          <a:p>
            <a:pPr algn="ctr"/>
            <a:r>
              <a:rPr lang="en-US" sz="3600">
                <a:solidFill>
                  <a:schemeClr val="bg1"/>
                </a:solidFill>
                <a:cs typeface="Arial"/>
              </a:rPr>
              <a:t>onion</a:t>
            </a:r>
            <a:endParaRPr lang="en-GB" sz="3600">
              <a:solidFill>
                <a:schemeClr val="bg1"/>
              </a:solidFill>
              <a:cs typeface="Arial"/>
            </a:endParaRPr>
          </a:p>
        </p:txBody>
      </p:sp>
      <p:pic>
        <p:nvPicPr>
          <p:cNvPr id="14" name="Picture 13">
            <a:extLst>
              <a:ext uri="{FF2B5EF4-FFF2-40B4-BE49-F238E27FC236}">
                <a16:creationId xmlns:a16="http://schemas.microsoft.com/office/drawing/2014/main" id="{A13C41B8-8229-4E03-94BC-93EE9ACA3515}"/>
              </a:ext>
            </a:extLst>
          </p:cNvPr>
          <p:cNvPicPr>
            <a:picLocks noChangeAspect="1"/>
          </p:cNvPicPr>
          <p:nvPr/>
        </p:nvPicPr>
        <p:blipFill>
          <a:blip r:embed="rId3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 bwMode="auto">
          <a:xfrm>
            <a:off x="11153243" y="3758932"/>
            <a:ext cx="6864461" cy="4855952"/>
          </a:xfrm>
          <a:prstGeom prst="rect">
            <a:avLst/>
          </a:prstGeom>
          <a:solidFill>
            <a:srgbClr val="34713B"/>
          </a:solidFill>
          <a:ln w="9525">
            <a:solidFill>
              <a:schemeClr val="bg1"/>
            </a:solidFill>
            <a:miter lim="800000"/>
            <a:headEnd/>
            <a:tailEnd/>
          </a:ln>
        </p:spPr>
      </p:pic>
      <p:cxnSp>
        <p:nvCxnSpPr>
          <p:cNvPr id="15" name="Straight Arrow Connector 14">
            <a:extLst>
              <a:ext uri="{FF2B5EF4-FFF2-40B4-BE49-F238E27FC236}">
                <a16:creationId xmlns:a16="http://schemas.microsoft.com/office/drawing/2014/main" id="{3FA71E9D-F708-420E-9969-8CB95BC814E1}"/>
              </a:ext>
            </a:extLst>
          </p:cNvPr>
          <p:cNvCxnSpPr>
            <a:cxnSpLocks/>
            <a:endCxn id="9" idx="1"/>
          </p:cNvCxnSpPr>
          <p:nvPr/>
        </p:nvCxnSpPr>
        <p:spPr>
          <a:xfrm flipV="1">
            <a:off x="3791165" y="4041993"/>
            <a:ext cx="3987507" cy="835224"/>
          </a:xfrm>
          <a:prstGeom prst="straightConnector1">
            <a:avLst/>
          </a:prstGeom>
          <a:ln w="57150">
            <a:solidFill>
              <a:srgbClr val="34713B"/>
            </a:solidFill>
            <a:headEnd type="oval" w="med" len="med"/>
            <a:tailEnd type="triangle" w="med" len="med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6" name="Straight Arrow Connector 15">
            <a:extLst>
              <a:ext uri="{FF2B5EF4-FFF2-40B4-BE49-F238E27FC236}">
                <a16:creationId xmlns:a16="http://schemas.microsoft.com/office/drawing/2014/main" id="{D05EE6D9-59EA-4E8E-BBBA-1918C3B73646}"/>
              </a:ext>
            </a:extLst>
          </p:cNvPr>
          <p:cNvCxnSpPr>
            <a:cxnSpLocks/>
          </p:cNvCxnSpPr>
          <p:nvPr/>
        </p:nvCxnSpPr>
        <p:spPr>
          <a:xfrm>
            <a:off x="10966831" y="4020539"/>
            <a:ext cx="4405778" cy="1386639"/>
          </a:xfrm>
          <a:prstGeom prst="straightConnector1">
            <a:avLst/>
          </a:prstGeom>
          <a:ln w="57150">
            <a:solidFill>
              <a:srgbClr val="34713B"/>
            </a:solidFill>
            <a:headEnd type="oval" w="med" len="med"/>
            <a:tailEnd type="triangle" w="med" len="med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8" name="Straight Arrow Connector 17">
            <a:extLst>
              <a:ext uri="{FF2B5EF4-FFF2-40B4-BE49-F238E27FC236}">
                <a16:creationId xmlns:a16="http://schemas.microsoft.com/office/drawing/2014/main" id="{80640745-588B-4CFF-BB6D-FFD329BE9333}"/>
              </a:ext>
            </a:extLst>
          </p:cNvPr>
          <p:cNvCxnSpPr>
            <a:cxnSpLocks/>
          </p:cNvCxnSpPr>
          <p:nvPr/>
        </p:nvCxnSpPr>
        <p:spPr>
          <a:xfrm flipV="1">
            <a:off x="3697958" y="5462700"/>
            <a:ext cx="3987507" cy="835224"/>
          </a:xfrm>
          <a:prstGeom prst="straightConnector1">
            <a:avLst/>
          </a:prstGeom>
          <a:ln w="57150">
            <a:solidFill>
              <a:srgbClr val="34713B"/>
            </a:solidFill>
            <a:headEnd type="oval" w="med" len="med"/>
            <a:tailEnd type="triangle" w="med" len="med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9" name="Straight Arrow Connector 18">
            <a:extLst>
              <a:ext uri="{FF2B5EF4-FFF2-40B4-BE49-F238E27FC236}">
                <a16:creationId xmlns:a16="http://schemas.microsoft.com/office/drawing/2014/main" id="{FAC152AF-C55C-4BB6-A213-7753BB974620}"/>
              </a:ext>
            </a:extLst>
          </p:cNvPr>
          <p:cNvCxnSpPr>
            <a:cxnSpLocks/>
          </p:cNvCxnSpPr>
          <p:nvPr/>
        </p:nvCxnSpPr>
        <p:spPr>
          <a:xfrm>
            <a:off x="10966829" y="5434736"/>
            <a:ext cx="3333216" cy="1601394"/>
          </a:xfrm>
          <a:prstGeom prst="straightConnector1">
            <a:avLst/>
          </a:prstGeom>
          <a:ln w="57150">
            <a:solidFill>
              <a:srgbClr val="34713B"/>
            </a:solidFill>
            <a:headEnd type="oval" w="med" len="med"/>
            <a:tailEnd type="triangle" w="med" len="med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1" name="Straight Arrow Connector 20">
            <a:extLst>
              <a:ext uri="{FF2B5EF4-FFF2-40B4-BE49-F238E27FC236}">
                <a16:creationId xmlns:a16="http://schemas.microsoft.com/office/drawing/2014/main" id="{AAA4BA70-4F4A-4722-B2C5-C5B0B8E885AC}"/>
              </a:ext>
            </a:extLst>
          </p:cNvPr>
          <p:cNvCxnSpPr>
            <a:cxnSpLocks/>
            <a:endCxn id="11" idx="1"/>
          </p:cNvCxnSpPr>
          <p:nvPr/>
        </p:nvCxnSpPr>
        <p:spPr>
          <a:xfrm>
            <a:off x="4567825" y="6526524"/>
            <a:ext cx="3210848" cy="245838"/>
          </a:xfrm>
          <a:prstGeom prst="straightConnector1">
            <a:avLst/>
          </a:prstGeom>
          <a:ln w="57150">
            <a:solidFill>
              <a:srgbClr val="34713B"/>
            </a:solidFill>
            <a:headEnd type="oval" w="med" len="med"/>
            <a:tailEnd type="triangle" w="med" len="med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3" name="Straight Arrow Connector 22">
            <a:extLst>
              <a:ext uri="{FF2B5EF4-FFF2-40B4-BE49-F238E27FC236}">
                <a16:creationId xmlns:a16="http://schemas.microsoft.com/office/drawing/2014/main" id="{5CB0A88D-D4B0-4DCE-96F2-F60181E952B2}"/>
              </a:ext>
            </a:extLst>
          </p:cNvPr>
          <p:cNvCxnSpPr>
            <a:cxnSpLocks/>
          </p:cNvCxnSpPr>
          <p:nvPr/>
        </p:nvCxnSpPr>
        <p:spPr>
          <a:xfrm flipV="1">
            <a:off x="10966829" y="6526524"/>
            <a:ext cx="1199442" cy="279432"/>
          </a:xfrm>
          <a:prstGeom prst="straightConnector1">
            <a:avLst/>
          </a:prstGeom>
          <a:ln w="57150">
            <a:solidFill>
              <a:srgbClr val="34713B"/>
            </a:solidFill>
            <a:headEnd type="oval" w="med" len="med"/>
            <a:tailEnd type="triangle" w="med" len="med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5" name="Straight Arrow Connector 24">
            <a:extLst>
              <a:ext uri="{FF2B5EF4-FFF2-40B4-BE49-F238E27FC236}">
                <a16:creationId xmlns:a16="http://schemas.microsoft.com/office/drawing/2014/main" id="{CF149BEC-55AB-4DBA-A36B-428A02219F07}"/>
              </a:ext>
            </a:extLst>
          </p:cNvPr>
          <p:cNvCxnSpPr>
            <a:cxnSpLocks/>
            <a:endCxn id="12" idx="1"/>
          </p:cNvCxnSpPr>
          <p:nvPr/>
        </p:nvCxnSpPr>
        <p:spPr>
          <a:xfrm>
            <a:off x="4215650" y="6945440"/>
            <a:ext cx="3563019" cy="1192107"/>
          </a:xfrm>
          <a:prstGeom prst="straightConnector1">
            <a:avLst/>
          </a:prstGeom>
          <a:ln w="57150">
            <a:solidFill>
              <a:srgbClr val="34713B"/>
            </a:solidFill>
            <a:headEnd type="oval" w="med" len="med"/>
            <a:tailEnd type="triangle" w="med" len="med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7" name="Straight Arrow Connector 26">
            <a:extLst>
              <a:ext uri="{FF2B5EF4-FFF2-40B4-BE49-F238E27FC236}">
                <a16:creationId xmlns:a16="http://schemas.microsoft.com/office/drawing/2014/main" id="{26050BE4-FF4F-47DE-8B18-8B9CACC68C8F}"/>
              </a:ext>
            </a:extLst>
          </p:cNvPr>
          <p:cNvCxnSpPr>
            <a:cxnSpLocks/>
          </p:cNvCxnSpPr>
          <p:nvPr/>
        </p:nvCxnSpPr>
        <p:spPr>
          <a:xfrm flipV="1">
            <a:off x="10978693" y="6805956"/>
            <a:ext cx="1330082" cy="1334364"/>
          </a:xfrm>
          <a:prstGeom prst="straightConnector1">
            <a:avLst/>
          </a:prstGeom>
          <a:ln w="57150">
            <a:solidFill>
              <a:srgbClr val="34713B"/>
            </a:solidFill>
            <a:headEnd type="oval" w="med" len="med"/>
            <a:tailEnd type="triangle" w="med" len="med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3609789983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7" fill="hold">
                      <p:stCondLst>
                        <p:cond delay="indefinite"/>
                      </p:stCondLst>
                      <p:childTnLst>
                        <p:par>
                          <p:cTn id="28" fill="hold">
                            <p:stCondLst>
                              <p:cond delay="0"/>
                            </p:stCondLst>
                            <p:childTnLst>
                              <p:par>
                                <p:cTn id="2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1" fill="hold">
                      <p:stCondLst>
                        <p:cond delay="indefinite"/>
                      </p:stCondLst>
                      <p:childTnLst>
                        <p:par>
                          <p:cTn id="32" fill="hold">
                            <p:stCondLst>
                              <p:cond delay="0"/>
                            </p:stCondLst>
                            <p:childTnLst>
                              <p:par>
                                <p:cTn id="3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5" fill="hold">
                      <p:stCondLst>
                        <p:cond delay="indefinite"/>
                      </p:stCondLst>
                      <p:childTnLst>
                        <p:par>
                          <p:cTn id="36" fill="hold">
                            <p:stCondLst>
                              <p:cond delay="0"/>
                            </p:stCondLst>
                            <p:childTnLst>
                              <p:par>
                                <p:cTn id="37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9" fill="hold">
                      <p:stCondLst>
                        <p:cond delay="indefinite"/>
                      </p:stCondLst>
                      <p:childTnLst>
                        <p:par>
                          <p:cTn id="40" fill="hold">
                            <p:stCondLst>
                              <p:cond delay="0"/>
                            </p:stCondLst>
                            <p:childTnLst>
                              <p:par>
                                <p:cTn id="41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3" fill="hold">
                      <p:stCondLst>
                        <p:cond delay="indefinite"/>
                      </p:stCondLst>
                      <p:childTnLst>
                        <p:par>
                          <p:cTn id="44" fill="hold">
                            <p:stCondLst>
                              <p:cond delay="0"/>
                            </p:stCondLst>
                            <p:childTnLst>
                              <p:par>
                                <p:cTn id="4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7" fill="hold">
                      <p:stCondLst>
                        <p:cond delay="indefinite"/>
                      </p:stCondLst>
                      <p:childTnLst>
                        <p:par>
                          <p:cTn id="48" fill="hold">
                            <p:stCondLst>
                              <p:cond delay="0"/>
                            </p:stCondLst>
                            <p:childTnLst>
                              <p:par>
                                <p:cTn id="4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9" grpId="0" animBg="1"/>
      <p:bldP spid="10" grpId="0" animBg="1"/>
      <p:bldP spid="11" grpId="0" animBg="1"/>
      <p:bldP spid="12" grpId="0" animBg="1"/>
    </p:bldLst>
  </p:timing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893305" y="627676"/>
            <a:ext cx="14580000" cy="1080000"/>
          </a:xfrm>
        </p:spPr>
        <p:txBody>
          <a:bodyPr/>
          <a:lstStyle/>
          <a:p>
            <a:r>
              <a:rPr lang="en-US" sz="5400" dirty="0">
                <a:solidFill>
                  <a:srgbClr val="34713B"/>
                </a:solidFill>
                <a:latin typeface="+mj-lt"/>
              </a:rPr>
              <a:t>Drink plenty</a:t>
            </a:r>
          </a:p>
        </p:txBody>
      </p:sp>
      <p:sp>
        <p:nvSpPr>
          <p:cNvPr id="13" name="Subtitle 2">
            <a:extLst>
              <a:ext uri="{FF2B5EF4-FFF2-40B4-BE49-F238E27FC236}">
                <a16:creationId xmlns:a16="http://schemas.microsoft.com/office/drawing/2014/main" id="{F3A5E8AB-F4F1-438A-8629-D8961A3EB666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066689" y="2717161"/>
            <a:ext cx="14580000" cy="613164"/>
          </a:xfrm>
        </p:spPr>
        <p:txBody>
          <a:bodyPr/>
          <a:lstStyle/>
          <a:p>
            <a:pPr marL="0" indent="0">
              <a:buNone/>
            </a:pPr>
            <a:r>
              <a:rPr lang="en-GB" sz="3600" dirty="0">
                <a:solidFill>
                  <a:srgbClr val="020E07"/>
                </a:solidFill>
                <a:latin typeface="+mn-lt"/>
                <a:cs typeface="Arial"/>
              </a:rPr>
              <a:t>Have 6-8 drinks every day.</a:t>
            </a:r>
            <a:r>
              <a:rPr lang="en-GB" sz="3200" dirty="0">
                <a:solidFill>
                  <a:srgbClr val="020E07"/>
                </a:solidFill>
                <a:latin typeface="+mn-lt"/>
              </a:rPr>
              <a:t> </a:t>
            </a:r>
          </a:p>
          <a:p>
            <a:pPr marL="0" indent="0">
              <a:buNone/>
            </a:pPr>
            <a:endParaRPr lang="en-GB" sz="3000" dirty="0"/>
          </a:p>
        </p:txBody>
      </p:sp>
      <p:sp>
        <p:nvSpPr>
          <p:cNvPr id="4" name="Rectangle: Rounded Corners 3">
            <a:extLst>
              <a:ext uri="{FF2B5EF4-FFF2-40B4-BE49-F238E27FC236}">
                <a16:creationId xmlns:a16="http://schemas.microsoft.com/office/drawing/2014/main" id="{D97E5C37-D804-41FB-8F20-0321F324A3DB}"/>
              </a:ext>
            </a:extLst>
          </p:cNvPr>
          <p:cNvSpPr/>
          <p:nvPr/>
        </p:nvSpPr>
        <p:spPr>
          <a:xfrm>
            <a:off x="1108431" y="3607766"/>
            <a:ext cx="3818966" cy="2367915"/>
          </a:xfrm>
          <a:prstGeom prst="roundRect">
            <a:avLst/>
          </a:prstGeom>
          <a:noFill/>
          <a:ln w="19050">
            <a:solidFill>
              <a:srgbClr val="34713B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t"/>
          <a:lstStyle/>
          <a:p>
            <a:r>
              <a:rPr lang="en-GB" sz="36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1</a:t>
            </a:r>
          </a:p>
        </p:txBody>
      </p:sp>
      <p:sp>
        <p:nvSpPr>
          <p:cNvPr id="6" name="Rectangle: Rounded Corners 5">
            <a:extLst>
              <a:ext uri="{FF2B5EF4-FFF2-40B4-BE49-F238E27FC236}">
                <a16:creationId xmlns:a16="http://schemas.microsoft.com/office/drawing/2014/main" id="{AE116A94-1808-4791-9276-FDF54D446A81}"/>
              </a:ext>
            </a:extLst>
          </p:cNvPr>
          <p:cNvSpPr/>
          <p:nvPr/>
        </p:nvSpPr>
        <p:spPr>
          <a:xfrm>
            <a:off x="5148346" y="3608171"/>
            <a:ext cx="3818966" cy="2226831"/>
          </a:xfrm>
          <a:prstGeom prst="roundRect">
            <a:avLst/>
          </a:prstGeom>
          <a:noFill/>
          <a:ln w="19050">
            <a:solidFill>
              <a:srgbClr val="34713B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t"/>
          <a:lstStyle/>
          <a:p>
            <a:r>
              <a:rPr lang="en-GB" sz="36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2</a:t>
            </a:r>
          </a:p>
        </p:txBody>
      </p:sp>
      <p:sp>
        <p:nvSpPr>
          <p:cNvPr id="7" name="Rectangle: Rounded Corners 6">
            <a:extLst>
              <a:ext uri="{FF2B5EF4-FFF2-40B4-BE49-F238E27FC236}">
                <a16:creationId xmlns:a16="http://schemas.microsoft.com/office/drawing/2014/main" id="{748D221C-7EB9-4C7E-93FE-BBD31658A2BB}"/>
              </a:ext>
            </a:extLst>
          </p:cNvPr>
          <p:cNvSpPr/>
          <p:nvPr/>
        </p:nvSpPr>
        <p:spPr>
          <a:xfrm>
            <a:off x="9188262" y="3592036"/>
            <a:ext cx="3818966" cy="2226831"/>
          </a:xfrm>
          <a:prstGeom prst="roundRect">
            <a:avLst/>
          </a:prstGeom>
          <a:noFill/>
          <a:ln w="19050">
            <a:solidFill>
              <a:srgbClr val="34713B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t"/>
          <a:lstStyle/>
          <a:p>
            <a:r>
              <a:rPr lang="en-GB" sz="36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3</a:t>
            </a:r>
          </a:p>
        </p:txBody>
      </p:sp>
      <p:sp>
        <p:nvSpPr>
          <p:cNvPr id="8" name="Rectangle: Rounded Corners 7">
            <a:extLst>
              <a:ext uri="{FF2B5EF4-FFF2-40B4-BE49-F238E27FC236}">
                <a16:creationId xmlns:a16="http://schemas.microsoft.com/office/drawing/2014/main" id="{884648ED-B947-4F0A-8184-E4BFEDCDD4CC}"/>
              </a:ext>
            </a:extLst>
          </p:cNvPr>
          <p:cNvSpPr/>
          <p:nvPr/>
        </p:nvSpPr>
        <p:spPr>
          <a:xfrm>
            <a:off x="13228177" y="3592034"/>
            <a:ext cx="3818966" cy="2226831"/>
          </a:xfrm>
          <a:prstGeom prst="roundRect">
            <a:avLst/>
          </a:prstGeom>
          <a:noFill/>
          <a:ln w="19050">
            <a:solidFill>
              <a:srgbClr val="34713B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t"/>
          <a:lstStyle/>
          <a:p>
            <a:r>
              <a:rPr lang="en-GB" sz="36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4</a:t>
            </a:r>
          </a:p>
        </p:txBody>
      </p:sp>
      <p:sp>
        <p:nvSpPr>
          <p:cNvPr id="9" name="Rectangle: Rounded Corners 8">
            <a:extLst>
              <a:ext uri="{FF2B5EF4-FFF2-40B4-BE49-F238E27FC236}">
                <a16:creationId xmlns:a16="http://schemas.microsoft.com/office/drawing/2014/main" id="{47195CD8-3B8A-45F4-9E16-95CC412879DC}"/>
              </a:ext>
            </a:extLst>
          </p:cNvPr>
          <p:cNvSpPr/>
          <p:nvPr/>
        </p:nvSpPr>
        <p:spPr>
          <a:xfrm>
            <a:off x="1116081" y="6109322"/>
            <a:ext cx="3818966" cy="2226831"/>
          </a:xfrm>
          <a:prstGeom prst="roundRect">
            <a:avLst/>
          </a:prstGeom>
          <a:noFill/>
          <a:ln w="19050">
            <a:solidFill>
              <a:srgbClr val="34713B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t"/>
          <a:lstStyle/>
          <a:p>
            <a:r>
              <a:rPr lang="en-GB" sz="36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5</a:t>
            </a:r>
          </a:p>
        </p:txBody>
      </p:sp>
      <p:sp>
        <p:nvSpPr>
          <p:cNvPr id="10" name="Rectangle: Rounded Corners 9">
            <a:extLst>
              <a:ext uri="{FF2B5EF4-FFF2-40B4-BE49-F238E27FC236}">
                <a16:creationId xmlns:a16="http://schemas.microsoft.com/office/drawing/2014/main" id="{E8D237AA-2837-47EB-84A5-DC7FCACB6F64}"/>
              </a:ext>
            </a:extLst>
          </p:cNvPr>
          <p:cNvSpPr/>
          <p:nvPr/>
        </p:nvSpPr>
        <p:spPr>
          <a:xfrm>
            <a:off x="5155996" y="6109321"/>
            <a:ext cx="3818966" cy="2226831"/>
          </a:xfrm>
          <a:prstGeom prst="roundRect">
            <a:avLst/>
          </a:prstGeom>
          <a:noFill/>
          <a:ln w="19050">
            <a:solidFill>
              <a:srgbClr val="34713B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t"/>
          <a:lstStyle/>
          <a:p>
            <a:r>
              <a:rPr lang="en-GB" sz="36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6</a:t>
            </a:r>
          </a:p>
        </p:txBody>
      </p:sp>
      <p:sp>
        <p:nvSpPr>
          <p:cNvPr id="11" name="Rectangle: Rounded Corners 10">
            <a:extLst>
              <a:ext uri="{FF2B5EF4-FFF2-40B4-BE49-F238E27FC236}">
                <a16:creationId xmlns:a16="http://schemas.microsoft.com/office/drawing/2014/main" id="{D77CB445-4AC4-4018-A292-4CF1B6757DD9}"/>
              </a:ext>
            </a:extLst>
          </p:cNvPr>
          <p:cNvSpPr/>
          <p:nvPr/>
        </p:nvSpPr>
        <p:spPr>
          <a:xfrm>
            <a:off x="9195912" y="6093185"/>
            <a:ext cx="3818966" cy="2226831"/>
          </a:xfrm>
          <a:prstGeom prst="roundRect">
            <a:avLst/>
          </a:prstGeom>
          <a:noFill/>
          <a:ln w="19050">
            <a:solidFill>
              <a:srgbClr val="34713B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t"/>
          <a:lstStyle/>
          <a:p>
            <a:r>
              <a:rPr lang="en-GB" sz="36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7</a:t>
            </a:r>
          </a:p>
        </p:txBody>
      </p:sp>
      <p:sp>
        <p:nvSpPr>
          <p:cNvPr id="12" name="Rectangle: Rounded Corners 11">
            <a:extLst>
              <a:ext uri="{FF2B5EF4-FFF2-40B4-BE49-F238E27FC236}">
                <a16:creationId xmlns:a16="http://schemas.microsoft.com/office/drawing/2014/main" id="{3D5C797B-18BA-45E7-972E-08B7AE624BA3}"/>
              </a:ext>
            </a:extLst>
          </p:cNvPr>
          <p:cNvSpPr/>
          <p:nvPr/>
        </p:nvSpPr>
        <p:spPr>
          <a:xfrm>
            <a:off x="13235827" y="6093184"/>
            <a:ext cx="3818966" cy="2226831"/>
          </a:xfrm>
          <a:prstGeom prst="roundRect">
            <a:avLst/>
          </a:prstGeom>
          <a:noFill/>
          <a:ln w="19050">
            <a:solidFill>
              <a:srgbClr val="34713B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t"/>
          <a:lstStyle/>
          <a:p>
            <a:r>
              <a:rPr lang="en-GB" sz="36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8</a:t>
            </a:r>
          </a:p>
        </p:txBody>
      </p:sp>
      <p:pic>
        <p:nvPicPr>
          <p:cNvPr id="5" name="Picture 4" descr="Chart, funnel chart&#10;&#10;Description automatically generated">
            <a:extLst>
              <a:ext uri="{FF2B5EF4-FFF2-40B4-BE49-F238E27FC236}">
                <a16:creationId xmlns:a16="http://schemas.microsoft.com/office/drawing/2014/main" id="{88F4412D-F866-4EB2-BFB0-2D4B7DC7E7F1}"/>
              </a:ext>
            </a:extLst>
          </p:cNvPr>
          <p:cNvPicPr>
            <a:picLocks noChangeAspect="1"/>
          </p:cNvPicPr>
          <p:nvPr/>
        </p:nvPicPr>
        <p:blipFill>
          <a:blip r:embed="rId2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10275693" y="3756733"/>
            <a:ext cx="1644105" cy="2143553"/>
          </a:xfrm>
          <a:prstGeom prst="rect">
            <a:avLst/>
          </a:prstGeom>
        </p:spPr>
      </p:pic>
      <p:pic>
        <p:nvPicPr>
          <p:cNvPr id="15" name="Picture 14" descr="A cup of coffee with a spoon&#10;&#10;Description automatically generated with medium confidence">
            <a:extLst>
              <a:ext uri="{FF2B5EF4-FFF2-40B4-BE49-F238E27FC236}">
                <a16:creationId xmlns:a16="http://schemas.microsoft.com/office/drawing/2014/main" id="{5FF41E48-1616-4FC1-BAE0-04B78FE60F0A}"/>
              </a:ext>
            </a:extLst>
          </p:cNvPr>
          <p:cNvPicPr>
            <a:picLocks noChangeAspect="1"/>
          </p:cNvPicPr>
          <p:nvPr/>
        </p:nvPicPr>
        <p:blipFill rotWithShape="1">
          <a:blip r:embed="rId3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5676085" y="3772397"/>
            <a:ext cx="2763489" cy="1844840"/>
          </a:xfrm>
          <a:prstGeom prst="rect">
            <a:avLst/>
          </a:prstGeom>
        </p:spPr>
      </p:pic>
      <p:pic>
        <p:nvPicPr>
          <p:cNvPr id="17" name="Picture 16" descr="A glass of water&#10;&#10;Description automatically generated with medium confidence">
            <a:extLst>
              <a:ext uri="{FF2B5EF4-FFF2-40B4-BE49-F238E27FC236}">
                <a16:creationId xmlns:a16="http://schemas.microsoft.com/office/drawing/2014/main" id="{C86E1DE5-E5B4-402E-95CB-E3549DB211CD}"/>
              </a:ext>
            </a:extLst>
          </p:cNvPr>
          <p:cNvPicPr>
            <a:picLocks noChangeAspect="1"/>
          </p:cNvPicPr>
          <p:nvPr/>
        </p:nvPicPr>
        <p:blipFill rotWithShape="1">
          <a:blip r:embed="rId4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2091606" y="3839524"/>
            <a:ext cx="1852617" cy="1828784"/>
          </a:xfrm>
          <a:prstGeom prst="rect">
            <a:avLst/>
          </a:prstGeom>
        </p:spPr>
      </p:pic>
      <p:pic>
        <p:nvPicPr>
          <p:cNvPr id="18" name="Picture 17" descr="A glass of water&#10;&#10;Description automatically generated with medium confidence">
            <a:extLst>
              <a:ext uri="{FF2B5EF4-FFF2-40B4-BE49-F238E27FC236}">
                <a16:creationId xmlns:a16="http://schemas.microsoft.com/office/drawing/2014/main" id="{EE8CFC59-980A-4AE1-80BA-E6CDC38E6BB4}"/>
              </a:ext>
            </a:extLst>
          </p:cNvPr>
          <p:cNvPicPr>
            <a:picLocks noChangeAspect="1"/>
          </p:cNvPicPr>
          <p:nvPr/>
        </p:nvPicPr>
        <p:blipFill rotWithShape="1">
          <a:blip r:embed="rId4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14211352" y="3691020"/>
            <a:ext cx="1852617" cy="2092553"/>
          </a:xfrm>
          <a:prstGeom prst="rect">
            <a:avLst/>
          </a:prstGeom>
        </p:spPr>
      </p:pic>
      <p:pic>
        <p:nvPicPr>
          <p:cNvPr id="19" name="Picture 18" descr="A glass of water&#10;&#10;Description automatically generated with medium confidence">
            <a:extLst>
              <a:ext uri="{FF2B5EF4-FFF2-40B4-BE49-F238E27FC236}">
                <a16:creationId xmlns:a16="http://schemas.microsoft.com/office/drawing/2014/main" id="{852D4F49-24B2-4E1A-B128-98932F8AAB01}"/>
              </a:ext>
            </a:extLst>
          </p:cNvPr>
          <p:cNvPicPr>
            <a:picLocks noChangeAspect="1"/>
          </p:cNvPicPr>
          <p:nvPr/>
        </p:nvPicPr>
        <p:blipFill rotWithShape="1">
          <a:blip r:embed="rId4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10179087" y="6174604"/>
            <a:ext cx="1852617" cy="2092553"/>
          </a:xfrm>
          <a:prstGeom prst="rect">
            <a:avLst/>
          </a:prstGeom>
        </p:spPr>
      </p:pic>
      <p:pic>
        <p:nvPicPr>
          <p:cNvPr id="21" name="Picture 20" descr="A glass of milk&#10;&#10;Description automatically generated with medium confidence">
            <a:extLst>
              <a:ext uri="{FF2B5EF4-FFF2-40B4-BE49-F238E27FC236}">
                <a16:creationId xmlns:a16="http://schemas.microsoft.com/office/drawing/2014/main" id="{153A563F-E446-4FDE-BD4E-B9E603766AA9}"/>
              </a:ext>
            </a:extLst>
          </p:cNvPr>
          <p:cNvPicPr>
            <a:picLocks noChangeAspect="1"/>
          </p:cNvPicPr>
          <p:nvPr/>
        </p:nvPicPr>
        <p:blipFill rotWithShape="1">
          <a:blip r:embed="rId5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1633053" y="6284637"/>
            <a:ext cx="2785023" cy="1882787"/>
          </a:xfrm>
          <a:prstGeom prst="rect">
            <a:avLst/>
          </a:prstGeom>
        </p:spPr>
      </p:pic>
      <p:pic>
        <p:nvPicPr>
          <p:cNvPr id="23" name="Picture 22">
            <a:extLst>
              <a:ext uri="{FF2B5EF4-FFF2-40B4-BE49-F238E27FC236}">
                <a16:creationId xmlns:a16="http://schemas.microsoft.com/office/drawing/2014/main" id="{0BA1BCD8-3386-44EF-B119-6579FA1E6448}"/>
              </a:ext>
            </a:extLst>
          </p:cNvPr>
          <p:cNvPicPr>
            <a:picLocks noChangeAspect="1"/>
          </p:cNvPicPr>
          <p:nvPr/>
        </p:nvPicPr>
        <p:blipFill>
          <a:blip r:embed="rId6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6256510" y="6263351"/>
            <a:ext cx="1617938" cy="2078669"/>
          </a:xfrm>
          <a:prstGeom prst="rect">
            <a:avLst/>
          </a:prstGeom>
        </p:spPr>
      </p:pic>
      <p:pic>
        <p:nvPicPr>
          <p:cNvPr id="24" name="Picture 23" descr="A glass of water&#10;&#10;Description automatically generated with medium confidence">
            <a:extLst>
              <a:ext uri="{FF2B5EF4-FFF2-40B4-BE49-F238E27FC236}">
                <a16:creationId xmlns:a16="http://schemas.microsoft.com/office/drawing/2014/main" id="{BB6EB7CF-CEE7-4872-9CB9-9A7CBC562162}"/>
              </a:ext>
            </a:extLst>
          </p:cNvPr>
          <p:cNvPicPr>
            <a:picLocks noChangeAspect="1"/>
          </p:cNvPicPr>
          <p:nvPr/>
        </p:nvPicPr>
        <p:blipFill rotWithShape="1">
          <a:blip r:embed="rId4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14219002" y="6214206"/>
            <a:ext cx="1852617" cy="2092553"/>
          </a:xfrm>
          <a:prstGeom prst="rect">
            <a:avLst/>
          </a:prstGeom>
        </p:spPr>
      </p:pic>
      <p:sp>
        <p:nvSpPr>
          <p:cNvPr id="25" name="Rounded Rectangle 8">
            <a:extLst>
              <a:ext uri="{FF2B5EF4-FFF2-40B4-BE49-F238E27FC236}">
                <a16:creationId xmlns:a16="http://schemas.microsoft.com/office/drawing/2014/main" id="{5AAF17EA-9F95-4048-BD24-105F2FF23CE4}"/>
              </a:ext>
            </a:extLst>
          </p:cNvPr>
          <p:cNvSpPr/>
          <p:nvPr/>
        </p:nvSpPr>
        <p:spPr>
          <a:xfrm>
            <a:off x="1086637" y="4994050"/>
            <a:ext cx="3053597" cy="837831"/>
          </a:xfrm>
          <a:prstGeom prst="roundRect">
            <a:avLst/>
          </a:prstGeom>
          <a:solidFill>
            <a:srgbClr val="34713B"/>
          </a:solidFill>
          <a:ln>
            <a:solidFill>
              <a:srgbClr val="34713B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91440" tIns="45720" rIns="91440" bIns="45720" rtlCol="0" anchor="ctr"/>
          <a:lstStyle/>
          <a:p>
            <a:pPr algn="ctr"/>
            <a:r>
              <a:rPr lang="en-US" sz="3600">
                <a:solidFill>
                  <a:schemeClr val="bg1"/>
                </a:solidFill>
                <a:cs typeface="Arial"/>
              </a:rPr>
              <a:t>water</a:t>
            </a:r>
            <a:endParaRPr lang="en-GB" sz="3600">
              <a:solidFill>
                <a:schemeClr val="bg1"/>
              </a:solidFill>
              <a:cs typeface="Arial"/>
            </a:endParaRPr>
          </a:p>
        </p:txBody>
      </p:sp>
      <p:sp>
        <p:nvSpPr>
          <p:cNvPr id="26" name="Rounded Rectangle 8">
            <a:extLst>
              <a:ext uri="{FF2B5EF4-FFF2-40B4-BE49-F238E27FC236}">
                <a16:creationId xmlns:a16="http://schemas.microsoft.com/office/drawing/2014/main" id="{639EA626-753C-4D73-9F6E-63FC268B8846}"/>
              </a:ext>
            </a:extLst>
          </p:cNvPr>
          <p:cNvSpPr/>
          <p:nvPr/>
        </p:nvSpPr>
        <p:spPr>
          <a:xfrm>
            <a:off x="5127780" y="4978199"/>
            <a:ext cx="3053597" cy="837831"/>
          </a:xfrm>
          <a:prstGeom prst="roundRect">
            <a:avLst/>
          </a:prstGeom>
          <a:solidFill>
            <a:srgbClr val="34713B"/>
          </a:solidFill>
          <a:ln>
            <a:solidFill>
              <a:srgbClr val="34713B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91440" tIns="45720" rIns="91440" bIns="45720" rtlCol="0" anchor="ctr"/>
          <a:lstStyle/>
          <a:p>
            <a:pPr algn="ctr"/>
            <a:r>
              <a:rPr lang="en-US" sz="3600">
                <a:solidFill>
                  <a:schemeClr val="bg1"/>
                </a:solidFill>
                <a:cs typeface="Arial"/>
              </a:rPr>
              <a:t>tea</a:t>
            </a:r>
            <a:endParaRPr lang="en-GB" sz="3600">
              <a:solidFill>
                <a:schemeClr val="bg1"/>
              </a:solidFill>
              <a:cs typeface="Arial"/>
            </a:endParaRPr>
          </a:p>
        </p:txBody>
      </p:sp>
      <p:sp>
        <p:nvSpPr>
          <p:cNvPr id="27" name="Rounded Rectangle 8">
            <a:extLst>
              <a:ext uri="{FF2B5EF4-FFF2-40B4-BE49-F238E27FC236}">
                <a16:creationId xmlns:a16="http://schemas.microsoft.com/office/drawing/2014/main" id="{17364E8B-F7A7-49BD-A636-A09E7F51A060}"/>
              </a:ext>
            </a:extLst>
          </p:cNvPr>
          <p:cNvSpPr/>
          <p:nvPr/>
        </p:nvSpPr>
        <p:spPr>
          <a:xfrm>
            <a:off x="9188262" y="4994050"/>
            <a:ext cx="3053597" cy="837831"/>
          </a:xfrm>
          <a:prstGeom prst="roundRect">
            <a:avLst/>
          </a:prstGeom>
          <a:solidFill>
            <a:srgbClr val="34713B"/>
          </a:solidFill>
          <a:ln>
            <a:solidFill>
              <a:srgbClr val="34713B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91440" tIns="45720" rIns="91440" bIns="45720" rtlCol="0" anchor="ctr"/>
          <a:lstStyle/>
          <a:p>
            <a:pPr algn="ctr"/>
            <a:r>
              <a:rPr lang="en-US" sz="3600">
                <a:solidFill>
                  <a:schemeClr val="bg1"/>
                </a:solidFill>
                <a:cs typeface="Arial"/>
              </a:rPr>
              <a:t>juice</a:t>
            </a:r>
            <a:endParaRPr lang="en-GB" sz="3600">
              <a:solidFill>
                <a:schemeClr val="bg1"/>
              </a:solidFill>
              <a:cs typeface="Arial"/>
            </a:endParaRPr>
          </a:p>
        </p:txBody>
      </p:sp>
      <p:sp>
        <p:nvSpPr>
          <p:cNvPr id="28" name="Rounded Rectangle 8">
            <a:extLst>
              <a:ext uri="{FF2B5EF4-FFF2-40B4-BE49-F238E27FC236}">
                <a16:creationId xmlns:a16="http://schemas.microsoft.com/office/drawing/2014/main" id="{52F9E384-2C79-4F95-89A7-A69BBC3A4EEF}"/>
              </a:ext>
            </a:extLst>
          </p:cNvPr>
          <p:cNvSpPr/>
          <p:nvPr/>
        </p:nvSpPr>
        <p:spPr>
          <a:xfrm>
            <a:off x="13232605" y="5007343"/>
            <a:ext cx="3053597" cy="837831"/>
          </a:xfrm>
          <a:prstGeom prst="roundRect">
            <a:avLst/>
          </a:prstGeom>
          <a:solidFill>
            <a:srgbClr val="34713B"/>
          </a:solidFill>
          <a:ln>
            <a:solidFill>
              <a:srgbClr val="34713B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91440" tIns="45720" rIns="91440" bIns="45720" rtlCol="0" anchor="ctr"/>
          <a:lstStyle/>
          <a:p>
            <a:pPr algn="ctr"/>
            <a:r>
              <a:rPr lang="en-US" sz="3600">
                <a:solidFill>
                  <a:schemeClr val="bg1"/>
                </a:solidFill>
                <a:cs typeface="Arial"/>
              </a:rPr>
              <a:t>water</a:t>
            </a:r>
            <a:endParaRPr lang="en-GB" sz="3600">
              <a:solidFill>
                <a:schemeClr val="bg1"/>
              </a:solidFill>
              <a:cs typeface="Arial"/>
            </a:endParaRPr>
          </a:p>
        </p:txBody>
      </p:sp>
      <p:sp>
        <p:nvSpPr>
          <p:cNvPr id="29" name="Rounded Rectangle 8">
            <a:extLst>
              <a:ext uri="{FF2B5EF4-FFF2-40B4-BE49-F238E27FC236}">
                <a16:creationId xmlns:a16="http://schemas.microsoft.com/office/drawing/2014/main" id="{B99DAD07-7C86-4574-BC45-48E35AE4D00C}"/>
              </a:ext>
            </a:extLst>
          </p:cNvPr>
          <p:cNvSpPr/>
          <p:nvPr/>
        </p:nvSpPr>
        <p:spPr>
          <a:xfrm>
            <a:off x="1086636" y="7498322"/>
            <a:ext cx="3053597" cy="837831"/>
          </a:xfrm>
          <a:prstGeom prst="roundRect">
            <a:avLst/>
          </a:prstGeom>
          <a:solidFill>
            <a:srgbClr val="34713B"/>
          </a:solidFill>
          <a:ln>
            <a:solidFill>
              <a:srgbClr val="34713B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91440" tIns="45720" rIns="91440" bIns="45720" rtlCol="0" anchor="ctr"/>
          <a:lstStyle/>
          <a:p>
            <a:pPr algn="ctr"/>
            <a:r>
              <a:rPr lang="en-US" sz="3600">
                <a:solidFill>
                  <a:schemeClr val="bg1"/>
                </a:solidFill>
                <a:cs typeface="Arial"/>
              </a:rPr>
              <a:t>milk</a:t>
            </a:r>
            <a:endParaRPr lang="en-GB" sz="3600">
              <a:solidFill>
                <a:schemeClr val="bg1"/>
              </a:solidFill>
              <a:cs typeface="Arial"/>
            </a:endParaRPr>
          </a:p>
        </p:txBody>
      </p:sp>
      <p:sp>
        <p:nvSpPr>
          <p:cNvPr id="30" name="Rounded Rectangle 8">
            <a:extLst>
              <a:ext uri="{FF2B5EF4-FFF2-40B4-BE49-F238E27FC236}">
                <a16:creationId xmlns:a16="http://schemas.microsoft.com/office/drawing/2014/main" id="{03D2DC4A-A4B3-4D11-87E8-D0691297F5EE}"/>
              </a:ext>
            </a:extLst>
          </p:cNvPr>
          <p:cNvSpPr/>
          <p:nvPr/>
        </p:nvSpPr>
        <p:spPr>
          <a:xfrm>
            <a:off x="5148346" y="7510058"/>
            <a:ext cx="3053597" cy="837831"/>
          </a:xfrm>
          <a:prstGeom prst="roundRect">
            <a:avLst/>
          </a:prstGeom>
          <a:solidFill>
            <a:srgbClr val="34713B"/>
          </a:solidFill>
          <a:ln>
            <a:solidFill>
              <a:srgbClr val="34713B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91440" tIns="45720" rIns="91440" bIns="45720" rtlCol="0" anchor="ctr"/>
          <a:lstStyle/>
          <a:p>
            <a:pPr algn="ctr"/>
            <a:r>
              <a:rPr lang="en-US" sz="3600">
                <a:solidFill>
                  <a:schemeClr val="bg1"/>
                </a:solidFill>
                <a:cs typeface="Arial"/>
              </a:rPr>
              <a:t>diet lemonade</a:t>
            </a:r>
            <a:endParaRPr lang="en-GB" sz="3600">
              <a:solidFill>
                <a:schemeClr val="bg1"/>
              </a:solidFill>
              <a:cs typeface="Arial"/>
            </a:endParaRPr>
          </a:p>
        </p:txBody>
      </p:sp>
      <p:sp>
        <p:nvSpPr>
          <p:cNvPr id="31" name="Rounded Rectangle 8">
            <a:extLst>
              <a:ext uri="{FF2B5EF4-FFF2-40B4-BE49-F238E27FC236}">
                <a16:creationId xmlns:a16="http://schemas.microsoft.com/office/drawing/2014/main" id="{B4E339D8-9EAD-4176-9AB8-678F82913296}"/>
              </a:ext>
            </a:extLst>
          </p:cNvPr>
          <p:cNvSpPr/>
          <p:nvPr/>
        </p:nvSpPr>
        <p:spPr>
          <a:xfrm>
            <a:off x="9188262" y="7449833"/>
            <a:ext cx="3053597" cy="837831"/>
          </a:xfrm>
          <a:prstGeom prst="roundRect">
            <a:avLst/>
          </a:prstGeom>
          <a:solidFill>
            <a:srgbClr val="34713B"/>
          </a:solidFill>
          <a:ln>
            <a:solidFill>
              <a:srgbClr val="34713B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91440" tIns="45720" rIns="91440" bIns="45720" rtlCol="0" anchor="ctr"/>
          <a:lstStyle/>
          <a:p>
            <a:pPr algn="ctr"/>
            <a:r>
              <a:rPr lang="en-US" sz="3600">
                <a:solidFill>
                  <a:schemeClr val="bg1"/>
                </a:solidFill>
                <a:cs typeface="Arial"/>
              </a:rPr>
              <a:t>water</a:t>
            </a:r>
            <a:endParaRPr lang="en-GB" sz="3600">
              <a:solidFill>
                <a:schemeClr val="bg1"/>
              </a:solidFill>
              <a:cs typeface="Arial"/>
            </a:endParaRPr>
          </a:p>
        </p:txBody>
      </p:sp>
      <p:sp>
        <p:nvSpPr>
          <p:cNvPr id="32" name="Rounded Rectangle 8">
            <a:extLst>
              <a:ext uri="{FF2B5EF4-FFF2-40B4-BE49-F238E27FC236}">
                <a16:creationId xmlns:a16="http://schemas.microsoft.com/office/drawing/2014/main" id="{079D9F17-61E4-40D5-95CF-7841FB94BABE}"/>
              </a:ext>
            </a:extLst>
          </p:cNvPr>
          <p:cNvSpPr/>
          <p:nvPr/>
        </p:nvSpPr>
        <p:spPr>
          <a:xfrm>
            <a:off x="13228177" y="7482185"/>
            <a:ext cx="3053597" cy="837831"/>
          </a:xfrm>
          <a:prstGeom prst="roundRect">
            <a:avLst/>
          </a:prstGeom>
          <a:solidFill>
            <a:srgbClr val="34713B"/>
          </a:solidFill>
          <a:ln>
            <a:solidFill>
              <a:srgbClr val="34713B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91440" tIns="45720" rIns="91440" bIns="45720" rtlCol="0" anchor="ctr"/>
          <a:lstStyle/>
          <a:p>
            <a:pPr algn="ctr"/>
            <a:r>
              <a:rPr lang="en-US" sz="3600">
                <a:solidFill>
                  <a:schemeClr val="bg1"/>
                </a:solidFill>
                <a:cs typeface="Arial"/>
              </a:rPr>
              <a:t>water</a:t>
            </a:r>
            <a:endParaRPr lang="en-GB" sz="3600">
              <a:solidFill>
                <a:schemeClr val="bg1"/>
              </a:solidFill>
              <a:cs typeface="Arial"/>
            </a:endParaRPr>
          </a:p>
        </p:txBody>
      </p:sp>
    </p:spTree>
    <p:extLst>
      <p:ext uri="{BB962C8B-B14F-4D97-AF65-F5344CB8AC3E}">
        <p14:creationId xmlns:p14="http://schemas.microsoft.com/office/powerpoint/2010/main" val="2933286832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3" dur="5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4" dur="5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9" dur="5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0" dur="5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1" fill="hold">
                      <p:stCondLst>
                        <p:cond delay="indefinite"/>
                      </p:stCondLst>
                      <p:childTnLst>
                        <p:par>
                          <p:cTn id="22" fill="hold">
                            <p:stCondLst>
                              <p:cond delay="0"/>
                            </p:stCondLst>
                            <p:childTnLst>
                              <p:par>
                                <p:cTn id="23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5" dur="5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6" dur="5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7" fill="hold">
                      <p:stCondLst>
                        <p:cond delay="indefinite"/>
                      </p:stCondLst>
                      <p:childTnLst>
                        <p:par>
                          <p:cTn id="28" fill="hold">
                            <p:stCondLst>
                              <p:cond delay="0"/>
                            </p:stCondLst>
                            <p:childTnLst>
                              <p:par>
                                <p:cTn id="29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1" dur="5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2" dur="5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3" fill="hold">
                      <p:stCondLst>
                        <p:cond delay="indefinite"/>
                      </p:stCondLst>
                      <p:childTnLst>
                        <p:par>
                          <p:cTn id="34" fill="hold">
                            <p:stCondLst>
                              <p:cond delay="0"/>
                            </p:stCondLst>
                            <p:childTnLst>
                              <p:par>
                                <p:cTn id="35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7" dur="5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8" dur="5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9" fill="hold">
                      <p:stCondLst>
                        <p:cond delay="indefinite"/>
                      </p:stCondLst>
                      <p:childTnLst>
                        <p:par>
                          <p:cTn id="40" fill="hold">
                            <p:stCondLst>
                              <p:cond delay="0"/>
                            </p:stCondLst>
                            <p:childTnLst>
                              <p:par>
                                <p:cTn id="41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43" dur="5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44" dur="5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5" fill="hold">
                      <p:stCondLst>
                        <p:cond delay="indefinite"/>
                      </p:stCondLst>
                      <p:childTnLst>
                        <p:par>
                          <p:cTn id="46" fill="hold">
                            <p:stCondLst>
                              <p:cond delay="0"/>
                            </p:stCondLst>
                            <p:childTnLst>
                              <p:par>
                                <p:cTn id="47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49" dur="50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50" dur="50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1" fill="hold">
                      <p:stCondLst>
                        <p:cond delay="indefinite"/>
                      </p:stCondLst>
                      <p:childTnLst>
                        <p:par>
                          <p:cTn id="52" fill="hold">
                            <p:stCondLst>
                              <p:cond delay="0"/>
                            </p:stCondLst>
                            <p:childTnLst>
                              <p:par>
                                <p:cTn id="53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5" dur="500"/>
                                        <p:tgtEl>
                                          <p:spTgt spid="1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6" fill="hold">
                      <p:stCondLst>
                        <p:cond delay="indefinite"/>
                      </p:stCondLst>
                      <p:childTnLst>
                        <p:par>
                          <p:cTn id="57" fill="hold">
                            <p:stCondLst>
                              <p:cond delay="0"/>
                            </p:stCondLst>
                            <p:childTnLst>
                              <p:par>
                                <p:cTn id="58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60" dur="500"/>
                                        <p:tgtEl>
                                          <p:spTgt spid="1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61" fill="hold">
                      <p:stCondLst>
                        <p:cond delay="indefinite"/>
                      </p:stCondLst>
                      <p:childTnLst>
                        <p:par>
                          <p:cTn id="62" fill="hold">
                            <p:stCondLst>
                              <p:cond delay="0"/>
                            </p:stCondLst>
                            <p:childTnLst>
                              <p:par>
                                <p:cTn id="63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65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66" fill="hold">
                      <p:stCondLst>
                        <p:cond delay="indefinite"/>
                      </p:stCondLst>
                      <p:childTnLst>
                        <p:par>
                          <p:cTn id="67" fill="hold">
                            <p:stCondLst>
                              <p:cond delay="0"/>
                            </p:stCondLst>
                            <p:childTnLst>
                              <p:par>
                                <p:cTn id="68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0" dur="500"/>
                                        <p:tgtEl>
                                          <p:spTgt spid="1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1" fill="hold">
                      <p:stCondLst>
                        <p:cond delay="indefinite"/>
                      </p:stCondLst>
                      <p:childTnLst>
                        <p:par>
                          <p:cTn id="72" fill="hold">
                            <p:stCondLst>
                              <p:cond delay="0"/>
                            </p:stCondLst>
                            <p:childTnLst>
                              <p:par>
                                <p:cTn id="73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5" dur="500"/>
                                        <p:tgtEl>
                                          <p:spTgt spid="2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6" fill="hold">
                      <p:stCondLst>
                        <p:cond delay="indefinite"/>
                      </p:stCondLst>
                      <p:childTnLst>
                        <p:par>
                          <p:cTn id="77" fill="hold">
                            <p:stCondLst>
                              <p:cond delay="0"/>
                            </p:stCondLst>
                            <p:childTnLst>
                              <p:par>
                                <p:cTn id="78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80" dur="500"/>
                                        <p:tgtEl>
                                          <p:spTgt spid="2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1" fill="hold">
                      <p:stCondLst>
                        <p:cond delay="indefinite"/>
                      </p:stCondLst>
                      <p:childTnLst>
                        <p:par>
                          <p:cTn id="82" fill="hold">
                            <p:stCondLst>
                              <p:cond delay="0"/>
                            </p:stCondLst>
                            <p:childTnLst>
                              <p:par>
                                <p:cTn id="83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85" dur="500"/>
                                        <p:tgtEl>
                                          <p:spTgt spid="1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6" fill="hold">
                      <p:stCondLst>
                        <p:cond delay="indefinite"/>
                      </p:stCondLst>
                      <p:childTnLst>
                        <p:par>
                          <p:cTn id="87" fill="hold">
                            <p:stCondLst>
                              <p:cond delay="0"/>
                            </p:stCondLst>
                            <p:childTnLst>
                              <p:par>
                                <p:cTn id="88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90" dur="500"/>
                                        <p:tgtEl>
                                          <p:spTgt spid="2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1" fill="hold">
                      <p:stCondLst>
                        <p:cond delay="indefinite"/>
                      </p:stCondLst>
                      <p:childTnLst>
                        <p:par>
                          <p:cTn id="92" fill="hold">
                            <p:stCondLst>
                              <p:cond delay="0"/>
                            </p:stCondLst>
                            <p:childTnLst>
                              <p:par>
                                <p:cTn id="93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95" dur="500"/>
                                        <p:tgtEl>
                                          <p:spTgt spid="2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6" fill="hold">
                      <p:stCondLst>
                        <p:cond delay="indefinite"/>
                      </p:stCondLst>
                      <p:childTnLst>
                        <p:par>
                          <p:cTn id="97" fill="hold">
                            <p:stCondLst>
                              <p:cond delay="0"/>
                            </p:stCondLst>
                            <p:childTnLst>
                              <p:par>
                                <p:cTn id="98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00" dur="500"/>
                                        <p:tgtEl>
                                          <p:spTgt spid="2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1" fill="hold">
                      <p:stCondLst>
                        <p:cond delay="indefinite"/>
                      </p:stCondLst>
                      <p:childTnLst>
                        <p:par>
                          <p:cTn id="102" fill="hold">
                            <p:stCondLst>
                              <p:cond delay="0"/>
                            </p:stCondLst>
                            <p:childTnLst>
                              <p:par>
                                <p:cTn id="103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05" dur="500"/>
                                        <p:tgtEl>
                                          <p:spTgt spid="2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6" fill="hold">
                      <p:stCondLst>
                        <p:cond delay="indefinite"/>
                      </p:stCondLst>
                      <p:childTnLst>
                        <p:par>
                          <p:cTn id="107" fill="hold">
                            <p:stCondLst>
                              <p:cond delay="0"/>
                            </p:stCondLst>
                            <p:childTnLst>
                              <p:par>
                                <p:cTn id="108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10" dur="500"/>
                                        <p:tgtEl>
                                          <p:spTgt spid="2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1" fill="hold">
                      <p:stCondLst>
                        <p:cond delay="indefinite"/>
                      </p:stCondLst>
                      <p:childTnLst>
                        <p:par>
                          <p:cTn id="112" fill="hold">
                            <p:stCondLst>
                              <p:cond delay="0"/>
                            </p:stCondLst>
                            <p:childTnLst>
                              <p:par>
                                <p:cTn id="113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15" dur="500"/>
                                        <p:tgtEl>
                                          <p:spTgt spid="2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6" fill="hold">
                      <p:stCondLst>
                        <p:cond delay="indefinite"/>
                      </p:stCondLst>
                      <p:childTnLst>
                        <p:par>
                          <p:cTn id="117" fill="hold">
                            <p:stCondLst>
                              <p:cond delay="0"/>
                            </p:stCondLst>
                            <p:childTnLst>
                              <p:par>
                                <p:cTn id="118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0" dur="500"/>
                                        <p:tgtEl>
                                          <p:spTgt spid="3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21" fill="hold">
                      <p:stCondLst>
                        <p:cond delay="indefinite"/>
                      </p:stCondLst>
                      <p:childTnLst>
                        <p:par>
                          <p:cTn id="122" fill="hold">
                            <p:stCondLst>
                              <p:cond delay="0"/>
                            </p:stCondLst>
                            <p:childTnLst>
                              <p:par>
                                <p:cTn id="123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5" dur="500"/>
                                        <p:tgtEl>
                                          <p:spTgt spid="3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26" fill="hold">
                      <p:stCondLst>
                        <p:cond delay="indefinite"/>
                      </p:stCondLst>
                      <p:childTnLst>
                        <p:par>
                          <p:cTn id="127" fill="hold">
                            <p:stCondLst>
                              <p:cond delay="0"/>
                            </p:stCondLst>
                            <p:childTnLst>
                              <p:par>
                                <p:cTn id="128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30" dur="500"/>
                                        <p:tgtEl>
                                          <p:spTgt spid="3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" grpId="0" animBg="1"/>
      <p:bldP spid="6" grpId="0" animBg="1"/>
      <p:bldP spid="7" grpId="0" animBg="1"/>
      <p:bldP spid="8" grpId="0" animBg="1"/>
      <p:bldP spid="9" grpId="0" animBg="1"/>
      <p:bldP spid="10" grpId="0" animBg="1"/>
      <p:bldP spid="11" grpId="0" animBg="1"/>
      <p:bldP spid="12" grpId="0" animBg="1"/>
      <p:bldP spid="25" grpId="0" animBg="1"/>
      <p:bldP spid="26" grpId="0" animBg="1"/>
      <p:bldP spid="27" grpId="0" animBg="1"/>
      <p:bldP spid="28" grpId="0" animBg="1"/>
      <p:bldP spid="29" grpId="0" animBg="1"/>
      <p:bldP spid="30" grpId="0" animBg="1"/>
      <p:bldP spid="31" grpId="0" animBg="1"/>
      <p:bldP spid="32" grpId="0" animBg="1"/>
    </p:bldLst>
  </p:timing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893305" y="627676"/>
            <a:ext cx="14580000" cy="1080000"/>
          </a:xfrm>
        </p:spPr>
        <p:txBody>
          <a:bodyPr/>
          <a:lstStyle/>
          <a:p>
            <a:r>
              <a:rPr lang="en-US" sz="5400" dirty="0">
                <a:solidFill>
                  <a:srgbClr val="34713B"/>
                </a:solidFill>
                <a:latin typeface="+mj-lt"/>
              </a:rPr>
              <a:t>Drink plenty</a:t>
            </a:r>
          </a:p>
        </p:txBody>
      </p:sp>
      <p:sp>
        <p:nvSpPr>
          <p:cNvPr id="6" name="Subtitle 2">
            <a:extLst>
              <a:ext uri="{FF2B5EF4-FFF2-40B4-BE49-F238E27FC236}">
                <a16:creationId xmlns:a16="http://schemas.microsoft.com/office/drawing/2014/main" id="{6F4A78E5-42AA-4C86-97BB-4D49BC220D7C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066689" y="2717161"/>
            <a:ext cx="9333188" cy="5619873"/>
          </a:xfrm>
        </p:spPr>
        <p:txBody>
          <a:bodyPr/>
          <a:lstStyle/>
          <a:p>
            <a:pPr marL="0" indent="0">
              <a:buNone/>
              <a:defRPr/>
            </a:pPr>
            <a:r>
              <a:rPr lang="en-GB" sz="3600" dirty="0">
                <a:solidFill>
                  <a:srgbClr val="020E07"/>
                </a:solidFill>
                <a:latin typeface="+mn-lt"/>
                <a:cs typeface="Arial"/>
              </a:rPr>
              <a:t>Water, lower fat milk and sugar-free drinks including tea and coffee all count. </a:t>
            </a:r>
          </a:p>
          <a:p>
            <a:pPr marL="0" indent="0">
              <a:buNone/>
              <a:defRPr/>
            </a:pPr>
            <a:endParaRPr lang="en-GB" sz="3600" dirty="0">
              <a:solidFill>
                <a:srgbClr val="020E07"/>
              </a:solidFill>
              <a:latin typeface="+mn-lt"/>
              <a:cs typeface="Arial"/>
            </a:endParaRPr>
          </a:p>
          <a:p>
            <a:pPr marL="0" indent="0">
              <a:buNone/>
              <a:defRPr/>
            </a:pPr>
            <a:r>
              <a:rPr lang="en-GB" sz="3600" dirty="0">
                <a:solidFill>
                  <a:srgbClr val="020E07"/>
                </a:solidFill>
                <a:latin typeface="+mn-lt"/>
                <a:cs typeface="Arial"/>
              </a:rPr>
              <a:t>Fruit juice and smoothies also count – a max of 150ml in a day. </a:t>
            </a:r>
          </a:p>
          <a:p>
            <a:pPr marL="0" indent="0">
              <a:buNone/>
              <a:defRPr/>
            </a:pPr>
            <a:endParaRPr lang="en-GB" sz="3600" dirty="0">
              <a:solidFill>
                <a:srgbClr val="020E07"/>
              </a:solidFill>
              <a:latin typeface="+mn-lt"/>
              <a:cs typeface="Arial"/>
            </a:endParaRPr>
          </a:p>
          <a:p>
            <a:pPr marL="0" indent="0">
              <a:buNone/>
              <a:defRPr/>
            </a:pPr>
            <a:r>
              <a:rPr lang="en-GB" sz="3600" dirty="0">
                <a:solidFill>
                  <a:srgbClr val="020E07"/>
                </a:solidFill>
                <a:latin typeface="+mn-lt"/>
                <a:cs typeface="Arial"/>
              </a:rPr>
              <a:t>Swap sugary soft drinks for diet, sugar-free or no added sugar varieties.</a:t>
            </a:r>
          </a:p>
          <a:p>
            <a:pPr marL="0" indent="0">
              <a:buNone/>
            </a:pPr>
            <a:endParaRPr lang="en-GB" dirty="0"/>
          </a:p>
        </p:txBody>
      </p:sp>
      <p:pic>
        <p:nvPicPr>
          <p:cNvPr id="4" name="Picture 3" descr="A picture containing person, indoor, child, young&#10;&#10;Description automatically generated">
            <a:extLst>
              <a:ext uri="{FF2B5EF4-FFF2-40B4-BE49-F238E27FC236}">
                <a16:creationId xmlns:a16="http://schemas.microsoft.com/office/drawing/2014/main" id="{81E96A79-6D5A-483B-AAA9-08A925ED3E5D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1168743" y="2717161"/>
            <a:ext cx="6325455" cy="4276008"/>
          </a:xfrm>
          <a:prstGeom prst="roundRect">
            <a:avLst/>
          </a:prstGeom>
        </p:spPr>
      </p:pic>
    </p:spTree>
    <p:extLst>
      <p:ext uri="{BB962C8B-B14F-4D97-AF65-F5344CB8AC3E}">
        <p14:creationId xmlns:p14="http://schemas.microsoft.com/office/powerpoint/2010/main" val="461937534"/>
      </p:ext>
    </p:extLst>
  </p:cSld>
  <p:clrMapOvr>
    <a:masterClrMapping/>
  </p:clrMapOvr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893305" y="627676"/>
            <a:ext cx="14580000" cy="1080000"/>
          </a:xfrm>
        </p:spPr>
        <p:txBody>
          <a:bodyPr/>
          <a:lstStyle/>
          <a:p>
            <a:r>
              <a:rPr lang="en-US" sz="5400" dirty="0">
                <a:solidFill>
                  <a:srgbClr val="34713B"/>
                </a:solidFill>
                <a:latin typeface="+mj-lt"/>
              </a:rPr>
              <a:t>Is it balanced?</a:t>
            </a:r>
          </a:p>
        </p:txBody>
      </p:sp>
      <p:sp>
        <p:nvSpPr>
          <p:cNvPr id="13" name="Subtitle 2">
            <a:extLst>
              <a:ext uri="{FF2B5EF4-FFF2-40B4-BE49-F238E27FC236}">
                <a16:creationId xmlns:a16="http://schemas.microsoft.com/office/drawing/2014/main" id="{F3A5E8AB-F4F1-438A-8629-D8961A3EB666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066689" y="2717161"/>
            <a:ext cx="5915247" cy="5400000"/>
          </a:xfrm>
        </p:spPr>
        <p:txBody>
          <a:bodyPr/>
          <a:lstStyle/>
          <a:p>
            <a:pPr marL="0" indent="0">
              <a:buNone/>
            </a:pPr>
            <a:r>
              <a:rPr lang="en-GB" sz="3600" dirty="0">
                <a:solidFill>
                  <a:srgbClr val="020E07"/>
                </a:solidFill>
                <a:latin typeface="+mn-lt"/>
                <a:cs typeface="Arial"/>
              </a:rPr>
              <a:t>We need to have a healthy, balanced and varied diet.</a:t>
            </a:r>
          </a:p>
          <a:p>
            <a:pPr marL="0" indent="0">
              <a:buNone/>
            </a:pPr>
            <a:endParaRPr lang="en-GB" sz="3600" dirty="0">
              <a:solidFill>
                <a:srgbClr val="020E07"/>
              </a:solidFill>
              <a:latin typeface="+mn-lt"/>
              <a:cs typeface="Arial"/>
            </a:endParaRPr>
          </a:p>
          <a:p>
            <a:pPr marL="0" indent="0">
              <a:buNone/>
            </a:pPr>
            <a:r>
              <a:rPr lang="en-GB" sz="3600" dirty="0">
                <a:solidFill>
                  <a:srgbClr val="020E07"/>
                </a:solidFill>
                <a:latin typeface="+mn-lt"/>
                <a:cs typeface="Arial"/>
              </a:rPr>
              <a:t>Make sure your meals are balanced and have a variety of different foods.</a:t>
            </a:r>
          </a:p>
          <a:p>
            <a:pPr marL="0" indent="0">
              <a:buNone/>
            </a:pPr>
            <a:endParaRPr lang="en-GB" sz="3600" dirty="0">
              <a:solidFill>
                <a:srgbClr val="020E07"/>
              </a:solidFill>
              <a:latin typeface="+mn-lt"/>
              <a:cs typeface="Arial"/>
            </a:endParaRPr>
          </a:p>
          <a:p>
            <a:pPr marL="0" indent="0">
              <a:buNone/>
            </a:pPr>
            <a:r>
              <a:rPr lang="en-GB" sz="3600" dirty="0">
                <a:solidFill>
                  <a:srgbClr val="020E07"/>
                </a:solidFill>
                <a:latin typeface="+mn-lt"/>
                <a:cs typeface="Arial"/>
              </a:rPr>
              <a:t>Make sure you have a drink.</a:t>
            </a:r>
          </a:p>
        </p:txBody>
      </p:sp>
      <p:pic>
        <p:nvPicPr>
          <p:cNvPr id="4" name="Picture 3" descr="A group of people eating at a table&#10;&#10;Description automatically generated with medium confidence">
            <a:extLst>
              <a:ext uri="{FF2B5EF4-FFF2-40B4-BE49-F238E27FC236}">
                <a16:creationId xmlns:a16="http://schemas.microsoft.com/office/drawing/2014/main" id="{C1092656-3D12-49F3-B00F-C244BD18611A}"/>
              </a:ext>
            </a:extLst>
          </p:cNvPr>
          <p:cNvPicPr>
            <a:picLocks noChangeAspect="1"/>
          </p:cNvPicPr>
          <p:nvPr/>
        </p:nvPicPr>
        <p:blipFill>
          <a:blip r:embed="rId2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9473981" y="2717161"/>
            <a:ext cx="8100810" cy="5400000"/>
          </a:xfrm>
          <a:prstGeom prst="roundRect">
            <a:avLst/>
          </a:prstGeom>
        </p:spPr>
      </p:pic>
    </p:spTree>
    <p:extLst>
      <p:ext uri="{BB962C8B-B14F-4D97-AF65-F5344CB8AC3E}">
        <p14:creationId xmlns:p14="http://schemas.microsoft.com/office/powerpoint/2010/main" val="2788525775"/>
      </p:ext>
    </p:extLst>
  </p:cSld>
  <p:clrMapOvr>
    <a:masterClrMapping/>
  </p:clrMapOvr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893305" y="627676"/>
            <a:ext cx="14580000" cy="1080000"/>
          </a:xfrm>
        </p:spPr>
        <p:txBody>
          <a:bodyPr/>
          <a:lstStyle/>
          <a:p>
            <a:r>
              <a:rPr lang="en-US" sz="5400" dirty="0">
                <a:solidFill>
                  <a:srgbClr val="34713B"/>
                </a:solidFill>
                <a:latin typeface="+mj-lt"/>
              </a:rPr>
              <a:t>Is it balanced?</a:t>
            </a:r>
          </a:p>
        </p:txBody>
      </p:sp>
      <p:sp>
        <p:nvSpPr>
          <p:cNvPr id="13" name="Subtitle 2">
            <a:extLst>
              <a:ext uri="{FF2B5EF4-FFF2-40B4-BE49-F238E27FC236}">
                <a16:creationId xmlns:a16="http://schemas.microsoft.com/office/drawing/2014/main" id="{F3A5E8AB-F4F1-438A-8629-D8961A3EB666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2197443" y="3118757"/>
            <a:ext cx="5412132" cy="6034642"/>
          </a:xfrm>
        </p:spPr>
        <p:txBody>
          <a:bodyPr/>
          <a:lstStyle/>
          <a:p>
            <a:pPr marL="0" indent="0">
              <a:buNone/>
            </a:pPr>
            <a:r>
              <a:rPr lang="en-GB" sz="3600" b="1" dirty="0">
                <a:solidFill>
                  <a:srgbClr val="34713B"/>
                </a:solidFill>
                <a:latin typeface="+mj-lt"/>
                <a:cs typeface="Arial"/>
              </a:rPr>
              <a:t>You could add …</a:t>
            </a:r>
          </a:p>
          <a:p>
            <a:r>
              <a:rPr lang="en-GB" sz="3600" dirty="0">
                <a:solidFill>
                  <a:srgbClr val="020E07"/>
                </a:solidFill>
                <a:latin typeface="+mn-lt"/>
                <a:cs typeface="Arial"/>
              </a:rPr>
              <a:t>vegetables or a salad</a:t>
            </a:r>
          </a:p>
          <a:p>
            <a:r>
              <a:rPr lang="en-GB" sz="3600" dirty="0">
                <a:solidFill>
                  <a:srgbClr val="020E07"/>
                </a:solidFill>
                <a:latin typeface="+mn-lt"/>
                <a:cs typeface="Arial"/>
              </a:rPr>
              <a:t>a drink</a:t>
            </a:r>
          </a:p>
          <a:p>
            <a:endParaRPr lang="en-GB" dirty="0"/>
          </a:p>
        </p:txBody>
      </p:sp>
      <p:pic>
        <p:nvPicPr>
          <p:cNvPr id="4" name="Picture 3" descr="A plate of food&#10;&#10;Description automatically generated with low confidence">
            <a:extLst>
              <a:ext uri="{FF2B5EF4-FFF2-40B4-BE49-F238E27FC236}">
                <a16:creationId xmlns:a16="http://schemas.microsoft.com/office/drawing/2014/main" id="{6A6A89A2-41C4-4FE2-8299-7AAD6E1B4594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066689" y="2717161"/>
            <a:ext cx="9123645" cy="622232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674027339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3" grpId="0" build="p"/>
    </p:bldLst>
  </p:timing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893305" y="627676"/>
            <a:ext cx="14580000" cy="1080000"/>
          </a:xfrm>
        </p:spPr>
        <p:txBody>
          <a:bodyPr/>
          <a:lstStyle/>
          <a:p>
            <a:r>
              <a:rPr lang="en-US" sz="5400" dirty="0">
                <a:solidFill>
                  <a:srgbClr val="34713B"/>
                </a:solidFill>
                <a:latin typeface="+mj-lt"/>
              </a:rPr>
              <a:t>Is it balanced?</a:t>
            </a:r>
          </a:p>
        </p:txBody>
      </p:sp>
      <p:sp>
        <p:nvSpPr>
          <p:cNvPr id="13" name="Subtitle 2">
            <a:extLst>
              <a:ext uri="{FF2B5EF4-FFF2-40B4-BE49-F238E27FC236}">
                <a16:creationId xmlns:a16="http://schemas.microsoft.com/office/drawing/2014/main" id="{F3A5E8AB-F4F1-438A-8629-D8961A3EB666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2328071" y="2857222"/>
            <a:ext cx="5812445" cy="6296177"/>
          </a:xfrm>
        </p:spPr>
        <p:txBody>
          <a:bodyPr/>
          <a:lstStyle/>
          <a:p>
            <a:pPr marL="0" indent="0">
              <a:buNone/>
            </a:pPr>
            <a:r>
              <a:rPr lang="en-GB" sz="3600" b="1" dirty="0">
                <a:solidFill>
                  <a:srgbClr val="34713B"/>
                </a:solidFill>
                <a:latin typeface="+mj-lt"/>
                <a:cs typeface="Arial"/>
              </a:rPr>
              <a:t>You could add …</a:t>
            </a:r>
          </a:p>
          <a:p>
            <a:r>
              <a:rPr lang="en-GB" sz="3600" dirty="0">
                <a:solidFill>
                  <a:srgbClr val="020E07"/>
                </a:solidFill>
                <a:latin typeface="+mn-lt"/>
                <a:cs typeface="Arial"/>
              </a:rPr>
              <a:t>rice or noodles</a:t>
            </a:r>
          </a:p>
          <a:p>
            <a:r>
              <a:rPr lang="en-GB" sz="3600" dirty="0">
                <a:solidFill>
                  <a:srgbClr val="020E07"/>
                </a:solidFill>
                <a:latin typeface="+mn-lt"/>
                <a:cs typeface="Arial"/>
              </a:rPr>
              <a:t>chicken, beef, tofu or Quorn</a:t>
            </a:r>
          </a:p>
          <a:p>
            <a:r>
              <a:rPr lang="en-GB" sz="3600" dirty="0">
                <a:solidFill>
                  <a:srgbClr val="020E07"/>
                </a:solidFill>
                <a:latin typeface="+mn-lt"/>
                <a:cs typeface="Arial"/>
              </a:rPr>
              <a:t>a drink</a:t>
            </a:r>
          </a:p>
          <a:p>
            <a:endParaRPr lang="en-GB" dirty="0"/>
          </a:p>
        </p:txBody>
      </p:sp>
      <p:pic>
        <p:nvPicPr>
          <p:cNvPr id="4" name="Picture 3" descr="A picture containing pan, vegetable, indoor, kitchenware&#10;&#10;Description automatically generated">
            <a:extLst>
              <a:ext uri="{FF2B5EF4-FFF2-40B4-BE49-F238E27FC236}">
                <a16:creationId xmlns:a16="http://schemas.microsoft.com/office/drawing/2014/main" id="{0D2B88D3-5411-4E0E-B3C5-E76DBE6777AE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066689" y="2717161"/>
            <a:ext cx="9453717" cy="6296177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788485322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3" grpId="0" build="p"/>
    </p:bldLst>
  </p:timing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893305" y="627676"/>
            <a:ext cx="14580000" cy="1080000"/>
          </a:xfrm>
        </p:spPr>
        <p:txBody>
          <a:bodyPr/>
          <a:lstStyle/>
          <a:p>
            <a:r>
              <a:rPr lang="en-US" sz="5400" dirty="0">
                <a:solidFill>
                  <a:srgbClr val="34713B"/>
                </a:solidFill>
                <a:latin typeface="+mj-lt"/>
              </a:rPr>
              <a:t>Read the label</a:t>
            </a:r>
          </a:p>
        </p:txBody>
      </p:sp>
      <p:sp>
        <p:nvSpPr>
          <p:cNvPr id="13" name="Subtitle 2">
            <a:extLst>
              <a:ext uri="{FF2B5EF4-FFF2-40B4-BE49-F238E27FC236}">
                <a16:creationId xmlns:a16="http://schemas.microsoft.com/office/drawing/2014/main" id="{F3A5E8AB-F4F1-438A-8629-D8961A3EB666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066689" y="2717161"/>
            <a:ext cx="14580000" cy="5400000"/>
          </a:xfrm>
        </p:spPr>
        <p:txBody>
          <a:bodyPr/>
          <a:lstStyle/>
          <a:p>
            <a:pPr marL="0" indent="0">
              <a:buNone/>
            </a:pPr>
            <a:r>
              <a:rPr lang="en-GB" sz="3600" dirty="0">
                <a:solidFill>
                  <a:srgbClr val="020E07"/>
                </a:solidFill>
                <a:latin typeface="+mn-lt"/>
                <a:cs typeface="Arial"/>
              </a:rPr>
              <a:t>Labels can help us make a healthier choice.</a:t>
            </a:r>
          </a:p>
        </p:txBody>
      </p:sp>
      <p:pic>
        <p:nvPicPr>
          <p:cNvPr id="4" name="Picture 3">
            <a:extLst>
              <a:ext uri="{FF2B5EF4-FFF2-40B4-BE49-F238E27FC236}">
                <a16:creationId xmlns:a16="http://schemas.microsoft.com/office/drawing/2014/main" id="{6B7B811D-7798-4239-A979-05618EEA7BF2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 rot="5400000">
            <a:off x="9826994" y="3177490"/>
            <a:ext cx="5323256" cy="6316133"/>
          </a:xfrm>
          <a:prstGeom prst="rect">
            <a:avLst/>
          </a:prstGeom>
          <a:ln>
            <a:solidFill>
              <a:schemeClr val="bg1">
                <a:lumMod val="65000"/>
              </a:schemeClr>
            </a:solidFill>
          </a:ln>
        </p:spPr>
      </p:pic>
      <p:pic>
        <p:nvPicPr>
          <p:cNvPr id="8" name="Picture 7">
            <a:extLst>
              <a:ext uri="{FF2B5EF4-FFF2-40B4-BE49-F238E27FC236}">
                <a16:creationId xmlns:a16="http://schemas.microsoft.com/office/drawing/2014/main" id="{D4D05C23-3315-429F-96B7-8952F2A364B1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250036" y="3673927"/>
            <a:ext cx="5937071" cy="5323257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094748937"/>
      </p:ext>
    </p:extLst>
  </p:cSld>
  <p:clrMapOvr>
    <a:masterClrMapping/>
  </p:clrMapOvr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893305" y="627676"/>
            <a:ext cx="14580000" cy="1080000"/>
          </a:xfrm>
        </p:spPr>
        <p:txBody>
          <a:bodyPr/>
          <a:lstStyle/>
          <a:p>
            <a:r>
              <a:rPr lang="en-US" sz="5400" dirty="0">
                <a:solidFill>
                  <a:srgbClr val="34713B"/>
                </a:solidFill>
                <a:latin typeface="+mj-lt"/>
              </a:rPr>
              <a:t>Read the label</a:t>
            </a:r>
          </a:p>
        </p:txBody>
      </p:sp>
      <p:sp>
        <p:nvSpPr>
          <p:cNvPr id="13" name="Subtitle 2">
            <a:extLst>
              <a:ext uri="{FF2B5EF4-FFF2-40B4-BE49-F238E27FC236}">
                <a16:creationId xmlns:a16="http://schemas.microsoft.com/office/drawing/2014/main" id="{F3A5E8AB-F4F1-438A-8629-D8961A3EB666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066689" y="2717161"/>
            <a:ext cx="14580000" cy="5400000"/>
          </a:xfrm>
        </p:spPr>
        <p:txBody>
          <a:bodyPr/>
          <a:lstStyle/>
          <a:p>
            <a:pPr marL="0" indent="0">
              <a:buNone/>
            </a:pPr>
            <a:r>
              <a:rPr lang="en-GB" sz="3600" dirty="0">
                <a:solidFill>
                  <a:srgbClr val="020E07"/>
                </a:solidFill>
                <a:latin typeface="+mn-lt"/>
                <a:cs typeface="Arial"/>
              </a:rPr>
              <a:t>Two lasagne dishes. Which is healthier?</a:t>
            </a:r>
          </a:p>
        </p:txBody>
      </p:sp>
      <p:pic>
        <p:nvPicPr>
          <p:cNvPr id="5" name="Picture 4">
            <a:extLst>
              <a:ext uri="{FF2B5EF4-FFF2-40B4-BE49-F238E27FC236}">
                <a16:creationId xmlns:a16="http://schemas.microsoft.com/office/drawing/2014/main" id="{23AB3D73-7CE6-4C78-88B3-88EA3BC3A971}"/>
              </a:ext>
            </a:extLst>
          </p:cNvPr>
          <p:cNvPicPr>
            <a:picLocks noChangeAspect="1"/>
          </p:cNvPicPr>
          <p:nvPr/>
        </p:nvPicPr>
        <p:blipFill rotWithShape="1">
          <a:blip r:embed="rId2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 l="16216"/>
          <a:stretch/>
        </p:blipFill>
        <p:spPr>
          <a:xfrm rot="5400000">
            <a:off x="10867207" y="2771585"/>
            <a:ext cx="3051573" cy="5926097"/>
          </a:xfrm>
          <a:prstGeom prst="rect">
            <a:avLst/>
          </a:prstGeom>
        </p:spPr>
      </p:pic>
      <p:pic>
        <p:nvPicPr>
          <p:cNvPr id="8" name="Picture 7">
            <a:extLst>
              <a:ext uri="{FF2B5EF4-FFF2-40B4-BE49-F238E27FC236}">
                <a16:creationId xmlns:a16="http://schemas.microsoft.com/office/drawing/2014/main" id="{BC7D7124-04D5-4D29-906E-82EE9F1D3FEB}"/>
              </a:ext>
            </a:extLst>
          </p:cNvPr>
          <p:cNvPicPr>
            <a:picLocks noChangeAspect="1"/>
          </p:cNvPicPr>
          <p:nvPr/>
        </p:nvPicPr>
        <p:blipFill>
          <a:blip r:embed="rId3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1066689" y="4208847"/>
            <a:ext cx="6205877" cy="3051570"/>
          </a:xfrm>
          <a:prstGeom prst="rect">
            <a:avLst/>
          </a:prstGeom>
        </p:spPr>
      </p:pic>
      <p:sp>
        <p:nvSpPr>
          <p:cNvPr id="10" name="Subtitle 2">
            <a:extLst>
              <a:ext uri="{FF2B5EF4-FFF2-40B4-BE49-F238E27FC236}">
                <a16:creationId xmlns:a16="http://schemas.microsoft.com/office/drawing/2014/main" id="{68170A51-4D31-4132-A592-DAA6354BFA1E}"/>
              </a:ext>
            </a:extLst>
          </p:cNvPr>
          <p:cNvSpPr txBox="1">
            <a:spLocks/>
          </p:cNvSpPr>
          <p:nvPr/>
        </p:nvSpPr>
        <p:spPr>
          <a:xfrm>
            <a:off x="7074396" y="8117161"/>
            <a:ext cx="3843099" cy="5400000"/>
          </a:xfrm>
          <a:prstGeom prst="rect">
            <a:avLst/>
          </a:prstGeom>
        </p:spPr>
        <p:txBody>
          <a:bodyPr lIns="0" tIns="0" rIns="0" bIns="0" numCol="1" anchor="t"/>
          <a:lstStyle>
            <a:lvl1pPr marL="285750" indent="-28575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SzPct val="90000"/>
              <a:buFont typeface="Arial" charset="0"/>
              <a:buChar char="•"/>
              <a:defRPr sz="1800" b="0" i="0" kern="1200">
                <a:solidFill>
                  <a:schemeClr val="tx1"/>
                </a:solidFill>
                <a:latin typeface="Arial" charset="0"/>
                <a:ea typeface="Arial" charset="0"/>
                <a:cs typeface="Arial" charset="0"/>
              </a:defRPr>
            </a:lvl1pPr>
            <a:lvl2pPr marL="4572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/>
              <a:buNone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/>
              <a:buNone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en-GB" sz="3200" dirty="0">
                <a:solidFill>
                  <a:srgbClr val="020E07"/>
                </a:solidFill>
                <a:latin typeface="+mn-lt"/>
              </a:rPr>
              <a:t>Less energy</a:t>
            </a:r>
          </a:p>
          <a:p>
            <a:r>
              <a:rPr lang="en-GB" sz="3200" dirty="0">
                <a:solidFill>
                  <a:srgbClr val="020E07"/>
                </a:solidFill>
                <a:latin typeface="+mn-lt"/>
              </a:rPr>
              <a:t>More ‘greens’</a:t>
            </a:r>
          </a:p>
        </p:txBody>
      </p:sp>
    </p:spTree>
    <p:extLst>
      <p:ext uri="{BB962C8B-B14F-4D97-AF65-F5344CB8AC3E}">
        <p14:creationId xmlns:p14="http://schemas.microsoft.com/office/powerpoint/2010/main" val="4219281580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0" grpId="0"/>
    </p:bldLst>
  </p:timing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893305" y="627676"/>
            <a:ext cx="14580000" cy="1080000"/>
          </a:xfrm>
        </p:spPr>
        <p:txBody>
          <a:bodyPr/>
          <a:lstStyle/>
          <a:p>
            <a:r>
              <a:rPr lang="en-US" sz="5400" dirty="0">
                <a:solidFill>
                  <a:srgbClr val="34713B"/>
                </a:solidFill>
                <a:latin typeface="+mj-lt"/>
              </a:rPr>
              <a:t>Read the label</a:t>
            </a:r>
          </a:p>
        </p:txBody>
      </p:sp>
      <p:sp>
        <p:nvSpPr>
          <p:cNvPr id="13" name="Subtitle 2">
            <a:extLst>
              <a:ext uri="{FF2B5EF4-FFF2-40B4-BE49-F238E27FC236}">
                <a16:creationId xmlns:a16="http://schemas.microsoft.com/office/drawing/2014/main" id="{F3A5E8AB-F4F1-438A-8629-D8961A3EB666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066689" y="2717161"/>
            <a:ext cx="7080371" cy="5400000"/>
          </a:xfrm>
        </p:spPr>
        <p:txBody>
          <a:bodyPr/>
          <a:lstStyle/>
          <a:p>
            <a:pPr marL="0" indent="0">
              <a:buNone/>
            </a:pPr>
            <a:r>
              <a:rPr lang="en-GB" sz="3600" dirty="0">
                <a:solidFill>
                  <a:srgbClr val="020E07"/>
                </a:solidFill>
                <a:latin typeface="+mn-lt"/>
                <a:cs typeface="Arial"/>
              </a:rPr>
              <a:t>Two soups. Which is healthier?</a:t>
            </a:r>
          </a:p>
        </p:txBody>
      </p:sp>
      <p:pic>
        <p:nvPicPr>
          <p:cNvPr id="5" name="Picture 4">
            <a:extLst>
              <a:ext uri="{FF2B5EF4-FFF2-40B4-BE49-F238E27FC236}">
                <a16:creationId xmlns:a16="http://schemas.microsoft.com/office/drawing/2014/main" id="{59B0FE3C-6672-4E72-9294-AF1758FF0ED1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066689" y="3572766"/>
            <a:ext cx="5191917" cy="4898750"/>
          </a:xfrm>
          <a:prstGeom prst="rect">
            <a:avLst/>
          </a:prstGeom>
        </p:spPr>
      </p:pic>
      <p:pic>
        <p:nvPicPr>
          <p:cNvPr id="8" name="Picture 7">
            <a:extLst>
              <a:ext uri="{FF2B5EF4-FFF2-40B4-BE49-F238E27FC236}">
                <a16:creationId xmlns:a16="http://schemas.microsoft.com/office/drawing/2014/main" id="{32AF6945-211B-4E11-99C1-96ADF6A8C141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0060193" y="3516065"/>
            <a:ext cx="5413112" cy="4853468"/>
          </a:xfrm>
          <a:prstGeom prst="rect">
            <a:avLst/>
          </a:prstGeom>
        </p:spPr>
      </p:pic>
      <p:sp>
        <p:nvSpPr>
          <p:cNvPr id="10" name="Subtitle 2">
            <a:extLst>
              <a:ext uri="{FF2B5EF4-FFF2-40B4-BE49-F238E27FC236}">
                <a16:creationId xmlns:a16="http://schemas.microsoft.com/office/drawing/2014/main" id="{CD00E323-5DB2-403E-BF6C-A3E81B941F2F}"/>
              </a:ext>
            </a:extLst>
          </p:cNvPr>
          <p:cNvSpPr txBox="1">
            <a:spLocks/>
          </p:cNvSpPr>
          <p:nvPr/>
        </p:nvSpPr>
        <p:spPr>
          <a:xfrm>
            <a:off x="6796638" y="8471516"/>
            <a:ext cx="3843099" cy="5400000"/>
          </a:xfrm>
          <a:prstGeom prst="rect">
            <a:avLst/>
          </a:prstGeom>
        </p:spPr>
        <p:txBody>
          <a:bodyPr lIns="0" tIns="0" rIns="0" bIns="0" numCol="1" anchor="t"/>
          <a:lstStyle>
            <a:lvl1pPr marL="285750" indent="-28575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SzPct val="90000"/>
              <a:buFont typeface="Arial" charset="0"/>
              <a:buChar char="•"/>
              <a:defRPr sz="1800" b="0" i="0" kern="1200">
                <a:solidFill>
                  <a:schemeClr val="tx1"/>
                </a:solidFill>
                <a:latin typeface="Arial" charset="0"/>
                <a:ea typeface="Arial" charset="0"/>
                <a:cs typeface="Arial" charset="0"/>
              </a:defRPr>
            </a:lvl1pPr>
            <a:lvl2pPr marL="4572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/>
              <a:buNone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/>
              <a:buNone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en-GB" sz="3600" dirty="0">
                <a:solidFill>
                  <a:srgbClr val="020E07"/>
                </a:solidFill>
                <a:latin typeface="+mn-lt"/>
                <a:cs typeface="Arial"/>
              </a:rPr>
              <a:t>Less energy</a:t>
            </a:r>
          </a:p>
          <a:p>
            <a:r>
              <a:rPr lang="en-GB" sz="3600" dirty="0">
                <a:solidFill>
                  <a:srgbClr val="020E07"/>
                </a:solidFill>
                <a:latin typeface="+mn-lt"/>
                <a:cs typeface="Arial"/>
              </a:rPr>
              <a:t>More ‘greens’</a:t>
            </a:r>
          </a:p>
        </p:txBody>
      </p:sp>
    </p:spTree>
    <p:extLst>
      <p:ext uri="{BB962C8B-B14F-4D97-AF65-F5344CB8AC3E}">
        <p14:creationId xmlns:p14="http://schemas.microsoft.com/office/powerpoint/2010/main" val="1804031223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0" grpId="0"/>
    </p:bldLst>
  </p:timing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Placeholder 1">
            <a:extLst>
              <a:ext uri="{FF2B5EF4-FFF2-40B4-BE49-F238E27FC236}">
                <a16:creationId xmlns:a16="http://schemas.microsoft.com/office/drawing/2014/main" id="{95EAA1BF-86A4-7AFA-32AE-042D7D572236}"/>
              </a:ext>
            </a:extLst>
          </p:cNvPr>
          <p:cNvSpPr>
            <a:spLocks noGrp="1"/>
          </p:cNvSpPr>
          <p:nvPr>
            <p:ph type="body" sz="quarter" idx="11"/>
          </p:nvPr>
        </p:nvSpPr>
        <p:spPr/>
        <p:txBody>
          <a:bodyPr lIns="91440" tIns="45720" rIns="91440" bIns="45720" anchor="t"/>
          <a:lstStyle/>
          <a:p>
            <a:r>
              <a:rPr lang="en-GB">
                <a:ea typeface="Source Sans Pro SemiBold"/>
              </a:rPr>
              <a:t>Eat well</a:t>
            </a:r>
            <a:endParaRPr lang="en-GB"/>
          </a:p>
        </p:txBody>
      </p:sp>
      <p:pic>
        <p:nvPicPr>
          <p:cNvPr id="5" name="Picture Placeholder 4">
            <a:extLst>
              <a:ext uri="{FF2B5EF4-FFF2-40B4-BE49-F238E27FC236}">
                <a16:creationId xmlns:a16="http://schemas.microsoft.com/office/drawing/2014/main" id="{B6293238-8FE2-91F0-EE0E-86EDC41029B1}"/>
              </a:ext>
            </a:extLst>
          </p:cNvPr>
          <p:cNvPicPr>
            <a:picLocks noGrp="1" noChangeAspect="1"/>
          </p:cNvPicPr>
          <p:nvPr>
            <p:ph type="pic" sz="quarter" idx="12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28293" r="28293"/>
          <a:stretch>
            <a:fillRect/>
          </a:stretch>
        </p:blipFill>
        <p:spPr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122519884"/>
      </p:ext>
    </p:extLst>
  </p:cSld>
  <p:clrMapOvr>
    <a:masterClrMapping/>
  </p:clrMapOvr>
</p:sld>
</file>

<file path=ppt/theme/theme1.xml><?xml version="1.0" encoding="utf-8"?>
<a:theme xmlns:a="http://schemas.openxmlformats.org/drawingml/2006/main" name="Front and Back">
  <a:themeElements>
    <a:clrScheme name="Custom 1">
      <a:dk1>
        <a:srgbClr val="34713B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Custom 1">
      <a:majorFont>
        <a:latin typeface="Source Sans Pro SemiBold"/>
        <a:ea typeface=""/>
        <a:cs typeface=""/>
      </a:majorFont>
      <a:minorFont>
        <a:latin typeface="Source Sans Pro"/>
        <a:ea typeface=""/>
        <a:cs typeface="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PowerPoint Template FFL" id="{4BC506BF-7D5C-4BC1-91D1-0CC10A06C918}" vid="{0F2A1089-AD78-4B3C-AED7-59BFFBD1B2A0}"/>
    </a:ext>
  </a:extLst>
</a:theme>
</file>

<file path=ppt/theme/theme2.xml><?xml version="1.0" encoding="utf-8"?>
<a:theme xmlns:a="http://schemas.openxmlformats.org/drawingml/2006/main" name="White Palace">
  <a:themeElements>
    <a:clrScheme name="Office">
      <a:dk1>
        <a:sysClr val="windowText" lastClr="000000"/>
      </a:dk1>
      <a:lt1>
        <a:sysClr val="window" lastClr="FFFFFF"/>
      </a:lt1>
      <a:dk2>
        <a:srgbClr val="0E2841"/>
      </a:dk2>
      <a:lt2>
        <a:srgbClr val="E8E8E8"/>
      </a:lt2>
      <a:accent1>
        <a:srgbClr val="156082"/>
      </a:accent1>
      <a:accent2>
        <a:srgbClr val="E97132"/>
      </a:accent2>
      <a:accent3>
        <a:srgbClr val="196B24"/>
      </a:accent3>
      <a:accent4>
        <a:srgbClr val="0F9ED5"/>
      </a:accent4>
      <a:accent5>
        <a:srgbClr val="A02B93"/>
      </a:accent5>
      <a:accent6>
        <a:srgbClr val="4EA72E"/>
      </a:accent6>
      <a:hlink>
        <a:srgbClr val="467886"/>
      </a:hlink>
      <a:folHlink>
        <a:srgbClr val="96607D"/>
      </a:folHlink>
    </a:clrScheme>
    <a:fontScheme name="Office">
      <a:majorFont>
        <a:latin typeface="Aptos Display" panose="0211000402020202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Aptos" panose="0211000402020202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  <a:ln w="2540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  <a:extLst>
    <a:ext uri="{05A4C25C-085E-4340-85A3-A5531E510DB2}">
      <thm15:themeFamily xmlns:thm15="http://schemas.microsoft.com/office/thememl/2012/main" name="PowerPoint Template FFL" id="{4BC506BF-7D5C-4BC1-91D1-0CC10A06C918}" vid="{B9CEDEA6-FFFC-40C8-8683-BFF9D961934B}"/>
    </a:ext>
  </a:extLst>
</a:theme>
</file>

<file path=ppt/theme/theme3.xml><?xml version="1.0" encoding="utf-8"?>
<a:theme xmlns:a="http://schemas.openxmlformats.org/drawingml/2006/main" name="Lost Verdania">
  <a:themeElements>
    <a:clrScheme name="Office">
      <a:dk1>
        <a:sysClr val="windowText" lastClr="000000"/>
      </a:dk1>
      <a:lt1>
        <a:sysClr val="window" lastClr="FFFFFF"/>
      </a:lt1>
      <a:dk2>
        <a:srgbClr val="0E2841"/>
      </a:dk2>
      <a:lt2>
        <a:srgbClr val="E8E8E8"/>
      </a:lt2>
      <a:accent1>
        <a:srgbClr val="156082"/>
      </a:accent1>
      <a:accent2>
        <a:srgbClr val="E97132"/>
      </a:accent2>
      <a:accent3>
        <a:srgbClr val="196B24"/>
      </a:accent3>
      <a:accent4>
        <a:srgbClr val="0F9ED5"/>
      </a:accent4>
      <a:accent5>
        <a:srgbClr val="A02B93"/>
      </a:accent5>
      <a:accent6>
        <a:srgbClr val="4EA72E"/>
      </a:accent6>
      <a:hlink>
        <a:srgbClr val="467886"/>
      </a:hlink>
      <a:folHlink>
        <a:srgbClr val="96607D"/>
      </a:folHlink>
    </a:clrScheme>
    <a:fontScheme name="Office">
      <a:majorFont>
        <a:latin typeface="Aptos Display" panose="0211000402020202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Aptos" panose="0211000402020202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  <a:ln w="2540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  <a:extLst>
    <a:ext uri="{05A4C25C-085E-4340-85A3-A5531E510DB2}">
      <thm15:themeFamily xmlns:thm15="http://schemas.microsoft.com/office/thememl/2012/main" name="PowerPoint Template FFL" id="{4BC506BF-7D5C-4BC1-91D1-0CC10A06C918}" vid="{2D839AB6-4599-46A8-9AD7-CCEF65E06480}"/>
    </a:ext>
  </a:extLst>
</a:theme>
</file>

<file path=ppt/theme/theme4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0E2841"/>
      </a:dk2>
      <a:lt2>
        <a:srgbClr val="E8E8E8"/>
      </a:lt2>
      <a:accent1>
        <a:srgbClr val="156082"/>
      </a:accent1>
      <a:accent2>
        <a:srgbClr val="E97132"/>
      </a:accent2>
      <a:accent3>
        <a:srgbClr val="196B24"/>
      </a:accent3>
      <a:accent4>
        <a:srgbClr val="0F9ED5"/>
      </a:accent4>
      <a:accent5>
        <a:srgbClr val="A02B93"/>
      </a:accent5>
      <a:accent6>
        <a:srgbClr val="4EA72E"/>
      </a:accent6>
      <a:hlink>
        <a:srgbClr val="467886"/>
      </a:hlink>
      <a:folHlink>
        <a:srgbClr val="96607D"/>
      </a:folHlink>
    </a:clrScheme>
    <a:fontScheme name="Office">
      <a:majorFont>
        <a:latin typeface="Aptos Display" panose="0211000402020202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Aptos" panose="0211000402020202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  <a:ln w="2540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  <a:extLst>
    <a:ext uri="{05A4C25C-085E-4340-85A3-A5531E510DB2}">
      <thm15:themeFamily xmlns:thm15="http://schemas.microsoft.com/office/thememl/2012/main" name="Office Theme" id="{2E142A2C-CD16-42D6-873A-C26D2A0506FA}" vid="{1BDDFF52-6CD6-40A5-AB3C-68EB2F1E4D0A}"/>
    </a:ext>
  </a:extLst>
</a:theme>
</file>

<file path=customXml/_rels/item1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1.xml"/></Relationships>
</file>

<file path=customXml/_rels/item2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2.xml"/></Relationships>
</file>

<file path=customXml/_rels/item3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3.xml"/></Relationships>
</file>

<file path=customXml/item1.xml><?xml version="1.0" encoding="utf-8"?>
<p:properties xmlns:p="http://schemas.microsoft.com/office/2006/metadata/properties" xmlns:xsi="http://www.w3.org/2001/XMLSchema-instance" xmlns:pc="http://schemas.microsoft.com/office/infopath/2007/PartnerControls">
  <documentManagement>
    <TaxCatchAll xmlns="e23bd75c-2c0f-42ec-881a-8c8145746009" xsi:nil="true"/>
    <lcf76f155ced4ddcb4097134ff3c332f xmlns="4c7d02dd-d8f6-4ac9-bd74-b11e6dbbf829">
      <Terms xmlns="http://schemas.microsoft.com/office/infopath/2007/PartnerControls"/>
    </lcf76f155ced4ddcb4097134ff3c332f>
  </documentManagement>
</p:properties>
</file>

<file path=customXml/item2.xml><?xml version="1.0" encoding="utf-8"?>
<?mso-contentType ?>
<FormTemplates xmlns="http://schemas.microsoft.com/sharepoint/v3/contenttype/forms">
  <Display>DocumentLibraryForm</Display>
  <Edit>DocumentLibraryForm</Edit>
  <New>DocumentLibraryForm</New>
</FormTemplates>
</file>

<file path=customXml/item3.xml><?xml version="1.0" encoding="utf-8"?>
<ct:contentTypeSchema xmlns:ct="http://schemas.microsoft.com/office/2006/metadata/contentType" xmlns:ma="http://schemas.microsoft.com/office/2006/metadata/properties/metaAttributes" ct:_="" ma:_="" ma:contentTypeName="Document" ma:contentTypeID="0x0101008BB7717B116CB0458FBBE0A0DE0182DD" ma:contentTypeVersion="13" ma:contentTypeDescription="Create a new document." ma:contentTypeScope="" ma:versionID="ce0553dddd25d99b22cfbc3590afeb1a">
  <xsd:schema xmlns:xsd="http://www.w3.org/2001/XMLSchema" xmlns:xs="http://www.w3.org/2001/XMLSchema" xmlns:p="http://schemas.microsoft.com/office/2006/metadata/properties" xmlns:ns2="4c7d02dd-d8f6-4ac9-bd74-b11e6dbbf829" xmlns:ns3="e23bd75c-2c0f-42ec-881a-8c8145746009" targetNamespace="http://schemas.microsoft.com/office/2006/metadata/properties" ma:root="true" ma:fieldsID="c216a21d9ec43ded0ea9f5496cf36e2c" ns2:_="" ns3:_="">
    <xsd:import namespace="4c7d02dd-d8f6-4ac9-bd74-b11e6dbbf829"/>
    <xsd:import namespace="e23bd75c-2c0f-42ec-881a-8c8145746009"/>
    <xsd:element name="properties">
      <xsd:complexType>
        <xsd:sequence>
          <xsd:element name="documentManagement">
            <xsd:complexType>
              <xsd:all>
                <xsd:element ref="ns2:MediaServiceMetadata" minOccurs="0"/>
                <xsd:element ref="ns2:MediaServiceFastMetadata" minOccurs="0"/>
                <xsd:element ref="ns2:MediaServiceSearchProperties" minOccurs="0"/>
                <xsd:element ref="ns2:lcf76f155ced4ddcb4097134ff3c332f" minOccurs="0"/>
                <xsd:element ref="ns3:TaxCatchAll" minOccurs="0"/>
                <xsd:element ref="ns2:MediaServiceDateTaken" minOccurs="0"/>
                <xsd:element ref="ns2:MediaServiceOCR" minOccurs="0"/>
                <xsd:element ref="ns2:MediaServiceGenerationTime" minOccurs="0"/>
                <xsd:element ref="ns2:MediaServiceEventHashCode" minOccurs="0"/>
                <xsd:element ref="ns2:MediaServiceLocation" minOccurs="0"/>
                <xsd:element ref="ns2:MediaLengthInSeconds" minOccurs="0"/>
                <xsd:element ref="ns2:MediaServiceBillingMetadata" minOccurs="0"/>
              </xsd:all>
            </xsd:complexType>
          </xsd:element>
        </xsd:sequence>
      </xsd:complexType>
    </xsd:element>
  </xsd:schema>
  <xsd:schema xmlns:xsd="http://www.w3.org/2001/XMLSchema" xmlns:xs="http://www.w3.org/2001/XMLSchema" xmlns:dms="http://schemas.microsoft.com/office/2006/documentManagement/types" xmlns:pc="http://schemas.microsoft.com/office/infopath/2007/PartnerControls" targetNamespace="4c7d02dd-d8f6-4ac9-bd74-b11e6dbbf829" elementFormDefault="qualified">
    <xsd:import namespace="http://schemas.microsoft.com/office/2006/documentManagement/types"/>
    <xsd:import namespace="http://schemas.microsoft.com/office/infopath/2007/PartnerControls"/>
    <xsd:element name="MediaServiceMetadata" ma:index="8" nillable="true" ma:displayName="MediaServiceMetadata" ma:hidden="true" ma:internalName="MediaServiceMetadata" ma:readOnly="true">
      <xsd:simpleType>
        <xsd:restriction base="dms:Note"/>
      </xsd:simpleType>
    </xsd:element>
    <xsd:element name="MediaServiceFastMetadata" ma:index="9" nillable="true" ma:displayName="MediaServiceFastMetadata" ma:hidden="true" ma:internalName="MediaServiceFastMetadata" ma:readOnly="true">
      <xsd:simpleType>
        <xsd:restriction base="dms:Note"/>
      </xsd:simpleType>
    </xsd:element>
    <xsd:element name="MediaServiceSearchProperties" ma:index="10" nillable="true" ma:displayName="MediaServiceSearchProperties" ma:hidden="true" ma:internalName="MediaServiceSearchProperties" ma:readOnly="true">
      <xsd:simpleType>
        <xsd:restriction base="dms:Note"/>
      </xsd:simpleType>
    </xsd:element>
    <xsd:element name="lcf76f155ced4ddcb4097134ff3c332f" ma:index="12" nillable="true" ma:taxonomy="true" ma:internalName="lcf76f155ced4ddcb4097134ff3c332f" ma:taxonomyFieldName="MediaServiceImageTags" ma:displayName="Image Tags" ma:readOnly="false" ma:fieldId="{5cf76f15-5ced-4ddc-b409-7134ff3c332f}" ma:taxonomyMulti="true" ma:sspId="a407c16c-d400-4155-af4b-d0582c07d429" ma:termSetId="09814cd3-568e-fe90-9814-8d621ff8fb84" ma:anchorId="fba54fb3-c3e1-fe81-a776-ca4b69148c4d" ma:open="true" ma:isKeyword="false">
      <xsd:complexType>
        <xsd:sequence>
          <xsd:element ref="pc:Terms" minOccurs="0" maxOccurs="1"/>
        </xsd:sequence>
      </xsd:complexType>
    </xsd:element>
    <xsd:element name="MediaServiceDateTaken" ma:index="14" nillable="true" ma:displayName="MediaServiceDateTaken" ma:hidden="true" ma:indexed="true" ma:internalName="MediaServiceDateTaken" ma:readOnly="true">
      <xsd:simpleType>
        <xsd:restriction base="dms:Text"/>
      </xsd:simpleType>
    </xsd:element>
    <xsd:element name="MediaServiceOCR" ma:index="15" nillable="true" ma:displayName="Extracted Text" ma:internalName="MediaServiceOCR" ma:readOnly="true">
      <xsd:simpleType>
        <xsd:restriction base="dms:Note">
          <xsd:maxLength value="255"/>
        </xsd:restriction>
      </xsd:simpleType>
    </xsd:element>
    <xsd:element name="MediaServiceGenerationTime" ma:index="16" nillable="true" ma:displayName="MediaServiceGenerationTime" ma:hidden="true" ma:internalName="MediaServiceGenerationTime" ma:readOnly="true">
      <xsd:simpleType>
        <xsd:restriction base="dms:Text"/>
      </xsd:simpleType>
    </xsd:element>
    <xsd:element name="MediaServiceEventHashCode" ma:index="17" nillable="true" ma:displayName="MediaServiceEventHashCode" ma:hidden="true" ma:internalName="MediaServiceEventHashCode" ma:readOnly="true">
      <xsd:simpleType>
        <xsd:restriction base="dms:Text"/>
      </xsd:simpleType>
    </xsd:element>
    <xsd:element name="MediaServiceLocation" ma:index="18" nillable="true" ma:displayName="Location" ma:indexed="true" ma:internalName="MediaServiceLocation" ma:readOnly="true">
      <xsd:simpleType>
        <xsd:restriction base="dms:Text"/>
      </xsd:simpleType>
    </xsd:element>
    <xsd:element name="MediaLengthInSeconds" ma:index="19" nillable="true" ma:displayName="MediaLengthInSeconds" ma:hidden="true" ma:internalName="MediaLengthInSeconds" ma:readOnly="true">
      <xsd:simpleType>
        <xsd:restriction base="dms:Unknown"/>
      </xsd:simpleType>
    </xsd:element>
    <xsd:element name="MediaServiceBillingMetadata" ma:index="20" nillable="true" ma:displayName="MediaServiceBillingMetadata" ma:hidden="true" ma:internalName="MediaServiceBillingMetadata" ma:readOnly="true">
      <xsd:simpleType>
        <xsd:restriction base="dms:Note"/>
      </xsd:simpleType>
    </xsd:element>
  </xsd:schema>
  <xsd:schema xmlns:xsd="http://www.w3.org/2001/XMLSchema" xmlns:xs="http://www.w3.org/2001/XMLSchema" xmlns:dms="http://schemas.microsoft.com/office/2006/documentManagement/types" xmlns:pc="http://schemas.microsoft.com/office/infopath/2007/PartnerControls" targetNamespace="e23bd75c-2c0f-42ec-881a-8c8145746009" elementFormDefault="qualified">
    <xsd:import namespace="http://schemas.microsoft.com/office/2006/documentManagement/types"/>
    <xsd:import namespace="http://schemas.microsoft.com/office/infopath/2007/PartnerControls"/>
    <xsd:element name="TaxCatchAll" ma:index="13" nillable="true" ma:displayName="Taxonomy Catch All Column" ma:hidden="true" ma:list="{bee8a2b1-86da-4118-9ec0-6d7b842742b1}" ma:internalName="TaxCatchAll" ma:showField="CatchAllData" ma:web="e23bd75c-2c0f-42ec-881a-8c8145746009">
      <xsd:complexType>
        <xsd:complexContent>
          <xsd:extension base="dms:MultiChoiceLookup">
            <xsd:sequence>
              <xsd:element name="Value" type="dms:Lookup" maxOccurs="unbounded" minOccurs="0" nillable="true"/>
            </xsd:sequence>
          </xsd:extension>
        </xsd:complexContent>
      </xsd:complexType>
    </xsd:element>
  </xsd:schema>
  <xsd:schema xmlns="http://schemas.openxmlformats.org/package/2006/metadata/core-properties" xmlns:xsd="http://www.w3.org/2001/XMLSchema" xmlns:xsi="http://www.w3.org/2001/XMLSchema-instance" xmlns:dc="http://purl.org/dc/elements/1.1/" xmlns:dcterms="http://purl.org/dc/terms/" xmlns:odoc="http://schemas.microsoft.com/internal/obd" targetNamespace="http://schemas.openxmlformats.org/package/2006/metadata/core-properties" elementFormDefault="qualified" attributeFormDefault="unqualified" blockDefault="#all">
    <xsd:import namespace="http://purl.org/dc/elements/1.1/" schemaLocation="http://dublincore.org/schemas/xmls/qdc/2003/04/02/dc.xsd"/>
    <xsd:import namespace="http://purl.org/dc/terms/" schemaLocation="http://dublincore.org/schemas/xmls/qdc/2003/04/02/dcterms.xsd"/>
    <xsd:element name="coreProperties" type="CT_coreProperties"/>
    <xsd:complexType name="CT_coreProperties">
      <xsd:all>
        <xsd:element ref="dc:creator" minOccurs="0" maxOccurs="1"/>
        <xsd:element ref="dcterms:created" minOccurs="0" maxOccurs="1"/>
        <xsd:element ref="dc:identifier" minOccurs="0" maxOccurs="1"/>
        <xsd:element name="contentType" minOccurs="0" maxOccurs="1" type="xsd:string" ma:index="0" ma:displayName="Content Type"/>
        <xsd:element ref="dc:title" minOccurs="0" maxOccurs="1" ma:index="4" ma:displayName="Title"/>
        <xsd:element ref="dc:subject" minOccurs="0" maxOccurs="1"/>
        <xsd:element ref="dc:description" minOccurs="0" maxOccurs="1"/>
        <xsd:element name="keywords" minOccurs="0" maxOccurs="1" type="xsd:string"/>
        <xsd:element ref="dc:language" minOccurs="0" maxOccurs="1"/>
        <xsd:element name="category" minOccurs="0" maxOccurs="1" type="xsd:string"/>
        <xsd:element name="version" minOccurs="0" maxOccurs="1" type="xsd:string"/>
        <xsd:element name="revision" minOccurs="0" maxOccurs="1" type="xsd:string">
          <xsd:annotation>
            <xsd:documentation>
                        This value indicates the number of saves or revisions. The application is responsible for updating this value after each revision.
                    </xsd:documentation>
          </xsd:annotation>
        </xsd:element>
        <xsd:element name="lastModifiedBy" minOccurs="0" maxOccurs="1" type="xsd:string"/>
        <xsd:element ref="dcterms:modified" minOccurs="0" maxOccurs="1"/>
        <xsd:element name="contentStatus" minOccurs="0" maxOccurs="1" type="xsd:string"/>
      </xsd:all>
    </xsd:complexType>
  </xsd:schema>
  <xs:schema xmlns:pc="http://schemas.microsoft.com/office/infopath/2007/PartnerControls" xmlns:xs="http://www.w3.org/2001/XMLSchema" targetNamespace="http://schemas.microsoft.com/office/infopath/2007/PartnerControls" elementFormDefault="qualified" attributeFormDefault="unqualified">
    <xs:element name="Person">
      <xs:complexType>
        <xs:sequence>
          <xs:element ref="pc:DisplayName" minOccurs="0"/>
          <xs:element ref="pc:AccountId" minOccurs="0"/>
          <xs:element ref="pc:AccountType" minOccurs="0"/>
        </xs:sequence>
      </xs:complexType>
    </xs:element>
    <xs:element name="DisplayName" type="xs:string"/>
    <xs:element name="AccountId" type="xs:string"/>
    <xs:element name="AccountType" type="xs:string"/>
    <xs:element name="BDCAssociatedEntity">
      <xs:complexType>
        <xs:sequence>
          <xs:element ref="pc:BDCEntity" minOccurs="0" maxOccurs="unbounded"/>
        </xs:sequence>
        <xs:attribute ref="pc:EntityNamespace"/>
        <xs:attribute ref="pc:EntityName"/>
        <xs:attribute ref="pc:SystemInstanceName"/>
        <xs:attribute ref="pc:AssociationName"/>
      </xs:complexType>
    </xs:element>
    <xs:attribute name="EntityNamespace" type="xs:string"/>
    <xs:attribute name="EntityName" type="xs:string"/>
    <xs:attribute name="SystemInstanceName" type="xs:string"/>
    <xs:attribute name="AssociationName" type="xs:string"/>
    <xs:element name="BDCEntity">
      <xs:complexType>
        <xs:sequence>
          <xs:element ref="pc:EntityDisplayName" minOccurs="0"/>
          <xs:element ref="pc:EntityInstanceReference" minOccurs="0"/>
          <xs:element ref="pc:EntityId1" minOccurs="0"/>
          <xs:element ref="pc:EntityId2" minOccurs="0"/>
          <xs:element ref="pc:EntityId3" minOccurs="0"/>
          <xs:element ref="pc:EntityId4" minOccurs="0"/>
          <xs:element ref="pc:EntityId5" minOccurs="0"/>
        </xs:sequence>
      </xs:complexType>
    </xs:element>
    <xs:element name="EntityDisplayName" type="xs:string"/>
    <xs:element name="EntityInstanceReference" type="xs:string"/>
    <xs:element name="EntityId1" type="xs:string"/>
    <xs:element name="EntityId2" type="xs:string"/>
    <xs:element name="EntityId3" type="xs:string"/>
    <xs:element name="EntityId4" type="xs:string"/>
    <xs:element name="EntityId5" type="xs:string"/>
    <xs:element name="Terms">
      <xs:complexType>
        <xs:sequence>
          <xs:element ref="pc:TermInfo" minOccurs="0" maxOccurs="unbounded"/>
        </xs:sequence>
      </xs:complexType>
    </xs:element>
    <xs:element name="TermInfo">
      <xs:complexType>
        <xs:sequence>
          <xs:element ref="pc:TermName" minOccurs="0"/>
          <xs:element ref="pc:TermId" minOccurs="0"/>
        </xs:sequence>
      </xs:complexType>
    </xs:element>
    <xs:element name="TermName" type="xs:string"/>
    <xs:element name="TermId" type="xs:string"/>
  </xs:schema>
</ct:contentTypeSchema>
</file>

<file path=customXml/itemProps1.xml><?xml version="1.0" encoding="utf-8"?>
<ds:datastoreItem xmlns:ds="http://schemas.openxmlformats.org/officeDocument/2006/customXml" ds:itemID="{B888D47F-72B8-4B16-9F68-31D2A3AD1D55}">
  <ds:schemaRefs>
    <ds:schemaRef ds:uri="1f56eadb-4c92-4b7e-b07a-a54cec0eff51"/>
    <ds:schemaRef ds:uri="4c7d02dd-d8f6-4ac9-bd74-b11e6dbbf829"/>
    <ds:schemaRef ds:uri="e23bd75c-2c0f-42ec-881a-8c8145746009"/>
    <ds:schemaRef ds:uri="http://purl.org/dc/dcmitype/"/>
    <ds:schemaRef ds:uri="http://purl.org/dc/elements/1.1/"/>
    <ds:schemaRef ds:uri="http://purl.org/dc/terms/"/>
    <ds:schemaRef ds:uri="http://schemas.microsoft.com/office/2006/documentManagement/types"/>
    <ds:schemaRef ds:uri="http://schemas.microsoft.com/office/2006/metadata/properties"/>
    <ds:schemaRef ds:uri="http://schemas.microsoft.com/office/infopath/2007/PartnerControls"/>
    <ds:schemaRef ds:uri="http://schemas.openxmlformats.org/package/2006/metadata/core-properties"/>
    <ds:schemaRef ds:uri="http://www.w3.org/XML/1998/namespace"/>
  </ds:schemaRefs>
</ds:datastoreItem>
</file>

<file path=customXml/itemProps2.xml><?xml version="1.0" encoding="utf-8"?>
<ds:datastoreItem xmlns:ds="http://schemas.openxmlformats.org/officeDocument/2006/customXml" ds:itemID="{ED060835-64FD-4DC1-95B8-3BD144F57414}">
  <ds:schemaRefs>
    <ds:schemaRef ds:uri="http://schemas.microsoft.com/sharepoint/v3/contenttype/forms"/>
  </ds:schemaRefs>
</ds:datastoreItem>
</file>

<file path=customXml/itemProps3.xml><?xml version="1.0" encoding="utf-8"?>
<ds:datastoreItem xmlns:ds="http://schemas.openxmlformats.org/officeDocument/2006/customXml" ds:itemID="{7A312309-D77D-4FCD-BBBA-F52028816C79}">
  <ds:schemaRefs>
    <ds:schemaRef ds:uri="4c7d02dd-d8f6-4ac9-bd74-b11e6dbbf829"/>
    <ds:schemaRef ds:uri="e23bd75c-2c0f-42ec-881a-8c8145746009"/>
    <ds:schemaRef ds:uri="http://purl.org/dc/elements/1.1/"/>
    <ds:schemaRef ds:uri="http://purl.org/dc/terms/"/>
    <ds:schemaRef ds:uri="http://schemas.microsoft.com/internal/obd"/>
    <ds:schemaRef ds:uri="http://schemas.microsoft.com/office/2006/documentManagement/types"/>
    <ds:schemaRef ds:uri="http://schemas.microsoft.com/office/2006/metadata/contentType"/>
    <ds:schemaRef ds:uri="http://schemas.microsoft.com/office/2006/metadata/properties"/>
    <ds:schemaRef ds:uri="http://schemas.microsoft.com/office/2006/metadata/properties/metaAttributes"/>
    <ds:schemaRef ds:uri="http://schemas.microsoft.com/office/infopath/2007/PartnerControls"/>
    <ds:schemaRef ds:uri="http://schemas.openxmlformats.org/package/2006/metadata/core-properties"/>
    <ds:schemaRef ds:uri="http://www.w3.org/2001/XMLSchema"/>
  </ds:schemaRefs>
</ds:datastoreItem>
</file>

<file path=docProps/app.xml><?xml version="1.0" encoding="utf-8"?>
<Properties xmlns="http://schemas.openxmlformats.org/officeDocument/2006/extended-properties" xmlns:vt="http://schemas.openxmlformats.org/officeDocument/2006/docPropsVTypes">
  <Template>PowerPoint Template FFL (1)</Template>
  <TotalTime>0</TotalTime>
  <Words>525</Words>
  <Application>Microsoft Office PowerPoint</Application>
  <PresentationFormat>Custom</PresentationFormat>
  <Paragraphs>110</Paragraphs>
  <Slides>27</Slides>
  <Notes>1</Notes>
  <HiddenSlides>0</HiddenSlides>
  <MMClips>0</MMClips>
  <ScaleCrop>false</ScaleCrop>
  <HeadingPairs>
    <vt:vector size="6" baseType="variant">
      <vt:variant>
        <vt:lpstr>Fonts Used</vt:lpstr>
      </vt:variant>
      <vt:variant>
        <vt:i4>4</vt:i4>
      </vt:variant>
      <vt:variant>
        <vt:lpstr>Theme</vt:lpstr>
      </vt:variant>
      <vt:variant>
        <vt:i4>3</vt:i4>
      </vt:variant>
      <vt:variant>
        <vt:lpstr>Slide Titles</vt:lpstr>
      </vt:variant>
      <vt:variant>
        <vt:i4>27</vt:i4>
      </vt:variant>
    </vt:vector>
  </HeadingPairs>
  <TitlesOfParts>
    <vt:vector size="34" baseType="lpstr">
      <vt:lpstr>Source Sans Pro SemiBold</vt:lpstr>
      <vt:lpstr>Arial</vt:lpstr>
      <vt:lpstr>Aptos</vt:lpstr>
      <vt:lpstr>Source Sans Pro Light</vt:lpstr>
      <vt:lpstr>Front and Back</vt:lpstr>
      <vt:lpstr>White Palace</vt:lpstr>
      <vt:lpstr>Lost Verdania</vt:lpstr>
      <vt:lpstr>PowerPoint Presentation</vt:lpstr>
      <vt:lpstr>Healthy eating</vt:lpstr>
      <vt:lpstr>5 A DAY</vt:lpstr>
      <vt:lpstr>5 A DAY - fresh</vt:lpstr>
      <vt:lpstr>5 A DAY - frozen</vt:lpstr>
      <vt:lpstr>5 A DAY - dried</vt:lpstr>
      <vt:lpstr>5 A DAY - canned</vt:lpstr>
      <vt:lpstr>5 A DAY - juiced</vt:lpstr>
      <vt:lpstr>Eat a rainbow</vt:lpstr>
      <vt:lpstr>The Eatwell Guide</vt:lpstr>
      <vt:lpstr>Fruit and vegetables</vt:lpstr>
      <vt:lpstr>Potatoes, bread, rice and pasta</vt:lpstr>
      <vt:lpstr>Beans, pulses, fish, eggs and meat</vt:lpstr>
      <vt:lpstr>Dairy and alternatives </vt:lpstr>
      <vt:lpstr>The Eatwell Guide</vt:lpstr>
      <vt:lpstr>Meals and snacks</vt:lpstr>
      <vt:lpstr>Meals and snacks – egg and salad roll</vt:lpstr>
      <vt:lpstr>Meals and snacks – cottage pie</vt:lpstr>
      <vt:lpstr>Drink plenty</vt:lpstr>
      <vt:lpstr>Drink plenty</vt:lpstr>
      <vt:lpstr>Is it balanced?</vt:lpstr>
      <vt:lpstr>Is it balanced?</vt:lpstr>
      <vt:lpstr>Is it balanced?</vt:lpstr>
      <vt:lpstr>Read the label</vt:lpstr>
      <vt:lpstr>Read the label</vt:lpstr>
      <vt:lpstr>Read the label</vt:lpstr>
      <vt:lpstr>PowerPoint Presentation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/>
  <dc:creator>Orla Condon</dc:creator>
  <cp:lastModifiedBy>Orla Condon</cp:lastModifiedBy>
  <cp:revision>1</cp:revision>
  <dcterms:created xsi:type="dcterms:W3CDTF">2026-03-04T15:22:34Z</dcterms:created>
  <dcterms:modified xsi:type="dcterms:W3CDTF">2026-05-18T11:19:07Z</dcterms:modified>
  <dc:identifier>DAHBkqdMVyA</dc:identifier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ContentTypeId">
    <vt:lpwstr>0x0101008BB7717B116CB0458FBBE0A0DE0182DD</vt:lpwstr>
  </property>
  <property fmtid="{D5CDD505-2E9C-101B-9397-08002B2CF9AE}" pid="3" name="MediaServiceImageTags">
    <vt:lpwstr/>
  </property>
</Properties>
</file>