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7" r:id="rId9"/>
    <p:sldId id="259" r:id="rId10"/>
    <p:sldId id="262" r:id="rId11"/>
    <p:sldId id="263" r:id="rId12"/>
    <p:sldId id="264" r:id="rId13"/>
    <p:sldId id="265" r:id="rId14"/>
    <p:sldId id="266" r:id="rId15"/>
    <p:sldId id="267" r:id="rId16"/>
    <p:sldId id="26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9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grain </a:t>
            </a:r>
            <a:r>
              <a:rPr lang="en-US" dirty="0" smtClean="0"/>
              <a:t>chain game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Name the grain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3512" y="3065488"/>
            <a:ext cx="4843527" cy="3087973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While there are different types of grains, this game focuses on wheat, barley and oats.</a:t>
            </a:r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r>
              <a:rPr lang="en-GB" sz="2000" dirty="0" smtClean="0"/>
              <a:t>Can </a:t>
            </a:r>
            <a:r>
              <a:rPr lang="en-GB" sz="2000" dirty="0"/>
              <a:t>you name the correct grain?</a:t>
            </a:r>
          </a:p>
        </p:txBody>
      </p:sp>
    </p:spTree>
    <p:extLst>
      <p:ext uri="{BB962C8B-B14F-4D97-AF65-F5344CB8AC3E}">
        <p14:creationId xmlns:p14="http://schemas.microsoft.com/office/powerpoint/2010/main" val="148578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Name the grain!</a:t>
            </a:r>
            <a:endParaRPr lang="en-US" dirty="0"/>
          </a:p>
        </p:txBody>
      </p:sp>
      <p:pic>
        <p:nvPicPr>
          <p:cNvPr id="4" name="Picture 3" descr="\\BNF01\Home\ctheobald\Documents\GRAIN CHAIN images\barle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670" y="2159884"/>
            <a:ext cx="6336014" cy="4122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896800" y="2545055"/>
            <a:ext cx="1640884" cy="7178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400" b="0" dirty="0" smtClean="0">
                <a:solidFill>
                  <a:schemeClr val="bg1"/>
                </a:solidFill>
              </a:rPr>
              <a:t>Wheat	</a:t>
            </a:r>
            <a:endParaRPr lang="en-GB" sz="2400" b="0" dirty="0">
              <a:solidFill>
                <a:schemeClr val="bg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898598" y="3963261"/>
            <a:ext cx="1640884" cy="7178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400" b="0" dirty="0" smtClean="0">
                <a:solidFill>
                  <a:schemeClr val="bg1"/>
                </a:solidFill>
              </a:rPr>
              <a:t>Oats	</a:t>
            </a:r>
            <a:endParaRPr lang="en-GB" sz="2400" b="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896800" y="5281422"/>
            <a:ext cx="1640884" cy="7178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400" b="0" dirty="0" smtClean="0">
                <a:solidFill>
                  <a:schemeClr val="bg1"/>
                </a:solidFill>
              </a:rPr>
              <a:t>Barley	</a:t>
            </a:r>
            <a:endParaRPr lang="en-GB" sz="2400" b="0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610964" y="2327554"/>
            <a:ext cx="1640884" cy="7178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400" b="0" dirty="0" smtClean="0">
                <a:solidFill>
                  <a:schemeClr val="bg1"/>
                </a:solidFill>
              </a:rPr>
              <a:t>Barley	</a:t>
            </a:r>
            <a:endParaRPr lang="en-GB" sz="2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Name the grain!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7918817" y="4934583"/>
            <a:ext cx="1640884" cy="7178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400" b="0" dirty="0" smtClean="0">
                <a:solidFill>
                  <a:schemeClr val="bg1"/>
                </a:solidFill>
              </a:rPr>
              <a:t>Wheat	</a:t>
            </a:r>
            <a:endParaRPr lang="en-GB" sz="2400" b="0" dirty="0">
              <a:solidFill>
                <a:schemeClr val="bg1"/>
              </a:solidFill>
            </a:endParaRPr>
          </a:p>
        </p:txBody>
      </p:sp>
      <p:pic>
        <p:nvPicPr>
          <p:cNvPr id="6" name="Picture 2" descr="\\BNF01\Home\ctheobald\Documents\GRAIN CHAIN images\whe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900" y="2221924"/>
            <a:ext cx="6049456" cy="40245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7848055" y="3734533"/>
            <a:ext cx="1640884" cy="7178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400" b="0" dirty="0" smtClean="0">
                <a:solidFill>
                  <a:schemeClr val="bg1"/>
                </a:solidFill>
              </a:rPr>
              <a:t>Oats	</a:t>
            </a:r>
            <a:endParaRPr lang="en-GB" sz="2400" b="0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848055" y="2537789"/>
            <a:ext cx="1640884" cy="7178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400" b="0" dirty="0" smtClean="0">
                <a:solidFill>
                  <a:schemeClr val="bg1"/>
                </a:solidFill>
              </a:rPr>
              <a:t>Barley	</a:t>
            </a:r>
            <a:endParaRPr lang="en-GB" sz="2400" b="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468459" y="2488058"/>
            <a:ext cx="1640884" cy="7178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400" b="0" dirty="0" smtClean="0">
                <a:solidFill>
                  <a:schemeClr val="bg1"/>
                </a:solidFill>
              </a:rPr>
              <a:t>Wheat	</a:t>
            </a:r>
            <a:endParaRPr lang="en-GB" sz="2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70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Name the grain!</a:t>
            </a:r>
          </a:p>
        </p:txBody>
      </p:sp>
      <p:pic>
        <p:nvPicPr>
          <p:cNvPr id="5" name="Picture 2" descr="\\BNF01\Home\ctheobald\Documents\GRAIN CHAIN images\Oa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902" y="2131691"/>
            <a:ext cx="6454685" cy="42940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8410175" y="2674258"/>
            <a:ext cx="1640884" cy="7178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400" b="0" dirty="0" smtClean="0">
                <a:solidFill>
                  <a:schemeClr val="bg1"/>
                </a:solidFill>
              </a:rPr>
              <a:t>Wheat	</a:t>
            </a:r>
            <a:endParaRPr lang="en-GB" sz="2400" b="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410175" y="3914618"/>
            <a:ext cx="1640884" cy="7178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400" b="0" dirty="0" smtClean="0">
                <a:solidFill>
                  <a:schemeClr val="bg1"/>
                </a:solidFill>
              </a:rPr>
              <a:t>Oats	</a:t>
            </a:r>
            <a:endParaRPr lang="en-GB" sz="2400" b="0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410175" y="5114026"/>
            <a:ext cx="1640884" cy="7178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400" b="0" dirty="0" smtClean="0">
                <a:solidFill>
                  <a:schemeClr val="bg1"/>
                </a:solidFill>
              </a:rPr>
              <a:t>Barley	</a:t>
            </a:r>
            <a:endParaRPr lang="en-GB" sz="2400" b="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5832185" y="2300009"/>
            <a:ext cx="1640884" cy="7178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400" b="0" dirty="0" smtClean="0">
                <a:solidFill>
                  <a:schemeClr val="bg1"/>
                </a:solidFill>
              </a:rPr>
              <a:t>Oats	</a:t>
            </a:r>
            <a:endParaRPr lang="en-GB" sz="24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70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Here’s the grains</a:t>
            </a:r>
            <a:endParaRPr lang="en-US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3713689" y="5477441"/>
            <a:ext cx="1640884" cy="7178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000" b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Wheat	</a:t>
            </a:r>
            <a:endParaRPr lang="en-GB" sz="2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367260" y="5477441"/>
            <a:ext cx="1640884" cy="7178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000" b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Oats 	</a:t>
            </a:r>
            <a:endParaRPr lang="en-GB" sz="2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098388" y="5477441"/>
            <a:ext cx="1640884" cy="71784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pPr algn="ctr"/>
            <a:r>
              <a:rPr lang="en-GB" sz="2000" b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Barley	</a:t>
            </a:r>
            <a:endParaRPr lang="en-GB" sz="2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10"/>
          <a:stretch/>
        </p:blipFill>
        <p:spPr>
          <a:xfrm>
            <a:off x="3794432" y="3305186"/>
            <a:ext cx="1512404" cy="20552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6" t="4103" r="12640" b="19292"/>
          <a:stretch/>
        </p:blipFill>
        <p:spPr>
          <a:xfrm flipH="1">
            <a:off x="6403914" y="3245605"/>
            <a:ext cx="1089990" cy="206980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88" y="3245605"/>
            <a:ext cx="1399126" cy="203177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6" b="10817"/>
          <a:stretch/>
        </p:blipFill>
        <p:spPr>
          <a:xfrm>
            <a:off x="8591526" y="1990245"/>
            <a:ext cx="2412850" cy="129203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7" t="22185"/>
          <a:stretch/>
        </p:blipFill>
        <p:spPr>
          <a:xfrm>
            <a:off x="5800570" y="1954559"/>
            <a:ext cx="2359092" cy="129764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0" t="13577" r="7090" b="13028"/>
          <a:stretch/>
        </p:blipFill>
        <p:spPr>
          <a:xfrm>
            <a:off x="3348281" y="2045007"/>
            <a:ext cx="2095899" cy="1207196"/>
          </a:xfrm>
          <a:prstGeom prst="rect">
            <a:avLst/>
          </a:prstGeom>
        </p:spPr>
      </p:pic>
      <p:sp>
        <p:nvSpPr>
          <p:cNvPr id="19" name="Pentagon 18"/>
          <p:cNvSpPr/>
          <p:nvPr/>
        </p:nvSpPr>
        <p:spPr>
          <a:xfrm>
            <a:off x="1169274" y="5530896"/>
            <a:ext cx="1740310" cy="664391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entagon 19"/>
          <p:cNvSpPr/>
          <p:nvPr/>
        </p:nvSpPr>
        <p:spPr>
          <a:xfrm>
            <a:off x="1142397" y="4000610"/>
            <a:ext cx="1740310" cy="664391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plant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entagon 20"/>
          <p:cNvSpPr/>
          <p:nvPr/>
        </p:nvSpPr>
        <p:spPr>
          <a:xfrm>
            <a:off x="1169274" y="2304067"/>
            <a:ext cx="1740310" cy="664391"/>
          </a:xfrm>
          <a:prstGeom prst="homePlat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grain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75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made from wheat?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10"/>
          <a:stretch/>
        </p:blipFill>
        <p:spPr>
          <a:xfrm>
            <a:off x="896220" y="2767932"/>
            <a:ext cx="2761380" cy="3752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0" t="13577" r="7090" b="13028"/>
          <a:stretch/>
        </p:blipFill>
        <p:spPr>
          <a:xfrm>
            <a:off x="3452867" y="4644182"/>
            <a:ext cx="3048625" cy="1755947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169274" y="2283798"/>
            <a:ext cx="5229659" cy="5713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r>
              <a:rPr lang="en-GB" sz="2000" b="0" dirty="0" smtClean="0">
                <a:solidFill>
                  <a:schemeClr val="tx1"/>
                </a:solidFill>
              </a:rPr>
              <a:t>Name five items.</a:t>
            </a:r>
          </a:p>
          <a:p>
            <a:endParaRPr lang="en-GB" sz="2000" b="0" dirty="0">
              <a:solidFill>
                <a:schemeClr val="tx1"/>
              </a:solidFill>
            </a:endParaRPr>
          </a:p>
          <a:p>
            <a:endParaRPr lang="en-GB" sz="2000" b="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" t="6439" r="8767" b="5523"/>
          <a:stretch/>
        </p:blipFill>
        <p:spPr>
          <a:xfrm>
            <a:off x="6115792" y="2654662"/>
            <a:ext cx="2009647" cy="13131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48"/>
          <a:stretch/>
        </p:blipFill>
        <p:spPr>
          <a:xfrm>
            <a:off x="8065584" y="2870603"/>
            <a:ext cx="2184503" cy="109722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35" t="7351" r="5967" b="8172"/>
          <a:stretch/>
        </p:blipFill>
        <p:spPr>
          <a:xfrm>
            <a:off x="10189818" y="2688508"/>
            <a:ext cx="1607873" cy="12493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050" y="4170234"/>
            <a:ext cx="1778453" cy="15152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179" y="4161756"/>
            <a:ext cx="2265333" cy="150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2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made from oats?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2" t="7533" r="16204"/>
          <a:stretch/>
        </p:blipFill>
        <p:spPr>
          <a:xfrm>
            <a:off x="8134597" y="1931052"/>
            <a:ext cx="2407829" cy="2173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8" r="12207"/>
          <a:stretch/>
        </p:blipFill>
        <p:spPr>
          <a:xfrm>
            <a:off x="7603795" y="4417621"/>
            <a:ext cx="1870125" cy="16179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1" t="16771" r="14359" b="8434"/>
          <a:stretch/>
        </p:blipFill>
        <p:spPr>
          <a:xfrm>
            <a:off x="9766819" y="4348710"/>
            <a:ext cx="2244910" cy="1686823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169274" y="2283798"/>
            <a:ext cx="5229659" cy="5713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r>
              <a:rPr lang="en-GB" sz="2000" b="0" dirty="0" smtClean="0">
                <a:solidFill>
                  <a:schemeClr val="tx1"/>
                </a:solidFill>
              </a:rPr>
              <a:t>Name three items.</a:t>
            </a:r>
          </a:p>
          <a:p>
            <a:endParaRPr lang="en-GB" sz="2000" b="0" dirty="0">
              <a:solidFill>
                <a:schemeClr val="tx1"/>
              </a:solidFill>
            </a:endParaRPr>
          </a:p>
          <a:p>
            <a:endParaRPr lang="en-GB" sz="2000" b="0" dirty="0">
              <a:solidFill>
                <a:schemeClr val="tx1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6" t="4103" r="12640" b="19292"/>
          <a:stretch/>
        </p:blipFill>
        <p:spPr>
          <a:xfrm flipH="1">
            <a:off x="1256059" y="2750187"/>
            <a:ext cx="1957822" cy="37177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7" t="22185"/>
          <a:stretch/>
        </p:blipFill>
        <p:spPr>
          <a:xfrm>
            <a:off x="4033349" y="4417622"/>
            <a:ext cx="3171042" cy="174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33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is made from barley?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169274" y="2283798"/>
            <a:ext cx="5229659" cy="57137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rgbClr val="33977A"/>
                </a:solidFill>
                <a:latin typeface="Aller"/>
                <a:ea typeface="+mj-ea"/>
                <a:cs typeface="Aller"/>
              </a:defRPr>
            </a:lvl1pPr>
          </a:lstStyle>
          <a:p>
            <a:r>
              <a:rPr lang="en-GB" sz="2000" b="0" dirty="0" smtClean="0">
                <a:solidFill>
                  <a:schemeClr val="tx1"/>
                </a:solidFill>
              </a:rPr>
              <a:t>Name a range of dishes.</a:t>
            </a:r>
          </a:p>
          <a:p>
            <a:endParaRPr lang="en-GB" sz="2000" b="0" dirty="0">
              <a:solidFill>
                <a:schemeClr val="tx1"/>
              </a:solidFill>
            </a:endParaRPr>
          </a:p>
          <a:p>
            <a:endParaRPr lang="en-GB" sz="2000" b="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49" b="14511"/>
          <a:stretch/>
        </p:blipFill>
        <p:spPr>
          <a:xfrm>
            <a:off x="9649183" y="3883231"/>
            <a:ext cx="2210216" cy="2280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8" t="14465" r="18414" b="22966"/>
          <a:stretch/>
        </p:blipFill>
        <p:spPr>
          <a:xfrm>
            <a:off x="9691349" y="2147705"/>
            <a:ext cx="2125883" cy="1414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0" t="8596" r="15600" b="22146"/>
          <a:stretch/>
        </p:blipFill>
        <p:spPr>
          <a:xfrm>
            <a:off x="7053340" y="2933239"/>
            <a:ext cx="2421095" cy="1830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31342" y="3331029"/>
            <a:ext cx="1870452" cy="27280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3306" y="4558937"/>
            <a:ext cx="3113120" cy="166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335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78F9C6E6CA40469EF8D815CB2EEB82" ma:contentTypeVersion="13" ma:contentTypeDescription="Create a new document." ma:contentTypeScope="" ma:versionID="e130adad84ea3ab2135b56c6c336c885">
  <xsd:schema xmlns:xsd="http://www.w3.org/2001/XMLSchema" xmlns:xs="http://www.w3.org/2001/XMLSchema" xmlns:p="http://schemas.microsoft.com/office/2006/metadata/properties" xmlns:ns3="8409cf61-8f5f-4421-9a3e-169c7d6c7b55" xmlns:ns4="3089966e-1c9a-40c5-9c65-11a87eb6eb54" targetNamespace="http://schemas.microsoft.com/office/2006/metadata/properties" ma:root="true" ma:fieldsID="77387c4e1bf2321a475d1827ccc9247f" ns3:_="" ns4:_="">
    <xsd:import namespace="8409cf61-8f5f-4421-9a3e-169c7d6c7b55"/>
    <xsd:import namespace="3089966e-1c9a-40c5-9c65-11a87eb6eb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9cf61-8f5f-4421-9a3e-169c7d6c7b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9966e-1c9a-40c5-9c65-11a87eb6eb5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F4F491-91BF-4A14-89D3-6EB0EF734F36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8409cf61-8f5f-4421-9a3e-169c7d6c7b55"/>
    <ds:schemaRef ds:uri="http://purl.org/dc/terms/"/>
    <ds:schemaRef ds:uri="http://schemas.openxmlformats.org/package/2006/metadata/core-properties"/>
    <ds:schemaRef ds:uri="3089966e-1c9a-40c5-9c65-11a87eb6eb54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684B6D7-7468-4EA6-96B7-386BA275A17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C7290B-0D88-4D95-B65E-CCA357A87D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09cf61-8f5f-4421-9a3e-169c7d6c7b55"/>
    <ds:schemaRef ds:uri="3089966e-1c9a-40c5-9c65-11a87eb6eb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123</Words>
  <Application>Microsoft Office PowerPoint</Application>
  <PresentationFormat>Widescreen</PresentationFormat>
  <Paragraphs>35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Aller</vt:lpstr>
      <vt:lpstr>Arial</vt:lpstr>
      <vt:lpstr>Calibri</vt:lpstr>
      <vt:lpstr>Office Theme</vt:lpstr>
      <vt:lpstr>Custom Design</vt:lpstr>
      <vt:lpstr>1_Custom Design</vt:lpstr>
      <vt:lpstr>3_Custom Design</vt:lpstr>
      <vt:lpstr>The grain chain game</vt:lpstr>
      <vt:lpstr>Name the grain</vt:lpstr>
      <vt:lpstr>Name the grain!</vt:lpstr>
      <vt:lpstr>Name the grain!</vt:lpstr>
      <vt:lpstr>Name the grain!</vt:lpstr>
      <vt:lpstr>Here’s the grains</vt:lpstr>
      <vt:lpstr>What is made from wheat?</vt:lpstr>
      <vt:lpstr>What is made from oats?</vt:lpstr>
      <vt:lpstr>What is made from barley?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24</cp:revision>
  <dcterms:created xsi:type="dcterms:W3CDTF">2018-10-10T09:22:08Z</dcterms:created>
  <dcterms:modified xsi:type="dcterms:W3CDTF">2020-12-03T12:00:49Z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0x0101001778F9C6E6CA40469EF8D815CB2EEB82</vt:lpwstr>
  </property>
</Properties>
</file>