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65" r:id="rId6"/>
    <p:sldId id="268" r:id="rId7"/>
    <p:sldId id="269" r:id="rId8"/>
    <p:sldId id="270" r:id="rId9"/>
    <p:sldId id="271" r:id="rId10"/>
    <p:sldId id="272" r:id="rId11"/>
    <p:sldId id="266" r:id="rId12"/>
    <p:sldId id="267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6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59" d="100"/>
          <a:sy n="59" d="100"/>
        </p:scale>
        <p:origin x="-90" y="-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Field to fork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  <a:buSzTx/>
              <a:buNone/>
            </a:pPr>
            <a:r>
              <a:rPr lang="en-US" altLang="en-US" sz="2800" dirty="0">
                <a:cs typeface="Arial" pitchFamily="34" charset="0"/>
              </a:rPr>
              <a:t>Here is the a harvesting machine. </a:t>
            </a:r>
          </a:p>
          <a:p>
            <a:pPr>
              <a:spcBef>
                <a:spcPct val="0"/>
              </a:spcBef>
              <a:buSzTx/>
              <a:buNone/>
            </a:pPr>
            <a:endParaRPr lang="en-US" altLang="en-US" sz="2800" dirty="0">
              <a:cs typeface="Arial" pitchFamily="34" charset="0"/>
            </a:endParaRPr>
          </a:p>
          <a:p>
            <a:pPr>
              <a:spcBef>
                <a:spcPct val="0"/>
              </a:spcBef>
              <a:buSzTx/>
              <a:buNone/>
            </a:pPr>
            <a:r>
              <a:rPr lang="en-US" altLang="en-US" sz="2800" dirty="0">
                <a:cs typeface="Arial" pitchFamily="34" charset="0"/>
              </a:rPr>
              <a:t>It lifts and separates the potatoes from the soil. </a:t>
            </a:r>
            <a:endParaRPr lang="en-US" altLang="en-US" sz="28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06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Preparing the ground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354471" cy="3600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This is a </a:t>
            </a:r>
            <a:r>
              <a:rPr lang="en-US" altLang="en-US" sz="2800" dirty="0" err="1">
                <a:cs typeface="Arial" panose="020B0604020202020204" pitchFamily="34" charset="0"/>
              </a:rPr>
              <a:t>destoner</a:t>
            </a:r>
            <a:r>
              <a:rPr lang="en-US" altLang="en-US" sz="2800" dirty="0">
                <a:cs typeface="Arial" panose="020B0604020202020204" pitchFamily="34" charset="0"/>
              </a:rPr>
              <a:t>. It is removing stones from the soil so the potatoes have more room to grow. </a:t>
            </a:r>
          </a:p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This also stops the harvester collecting stones when it collects the potatoes later on. </a:t>
            </a:r>
          </a:p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As the </a:t>
            </a:r>
            <a:r>
              <a:rPr lang="en-US" altLang="en-US" sz="2800" dirty="0" err="1">
                <a:cs typeface="Arial" panose="020B0604020202020204" pitchFamily="34" charset="0"/>
              </a:rPr>
              <a:t>destoner</a:t>
            </a:r>
            <a:r>
              <a:rPr lang="en-US" altLang="en-US" sz="2800" dirty="0">
                <a:cs typeface="Arial" panose="020B0604020202020204" pitchFamily="34" charset="0"/>
              </a:rPr>
              <a:t> does its job, it makes long tunnels of soil. These are called beds.</a:t>
            </a:r>
          </a:p>
        </p:txBody>
      </p:sp>
      <p:pic>
        <p:nvPicPr>
          <p:cNvPr id="4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379" y="2571091"/>
            <a:ext cx="4155406" cy="3380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973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Chitting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520282" cy="3600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These are potatoes (tubers</a:t>
            </a:r>
            <a:r>
              <a:rPr lang="en-US" altLang="en-US" sz="2800" dirty="0" smtClean="0">
                <a:cs typeface="Arial" panose="020B0604020202020204" pitchFamily="34" charset="0"/>
              </a:rPr>
              <a:t>).</a:t>
            </a:r>
            <a:r>
              <a:rPr lang="en-US" altLang="en-US" sz="2800" dirty="0">
                <a:cs typeface="Arial" panose="020B0604020202020204" pitchFamily="34" charset="0"/>
              </a:rPr>
              <a:t/>
            </a:r>
            <a:br>
              <a:rPr lang="en-US" altLang="en-US" sz="2800" dirty="0">
                <a:cs typeface="Arial" panose="020B0604020202020204" pitchFamily="34" charset="0"/>
              </a:rPr>
            </a:br>
            <a:r>
              <a:rPr lang="en-US" altLang="en-US" sz="2800" dirty="0">
                <a:cs typeface="Arial" panose="020B0604020202020204" pitchFamily="34" charset="0"/>
              </a:rPr>
              <a:t>They are left to sprout before they are planted. </a:t>
            </a:r>
          </a:p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This is called </a:t>
            </a:r>
            <a:r>
              <a:rPr lang="en-US" altLang="en-US" sz="2800" dirty="0" err="1">
                <a:cs typeface="Arial" panose="020B0604020202020204" pitchFamily="34" charset="0"/>
              </a:rPr>
              <a:t>chitting</a:t>
            </a:r>
            <a:r>
              <a:rPr lang="en-US" altLang="en-US" sz="2800" dirty="0">
                <a:cs typeface="Arial" panose="020B0604020202020204" pitchFamily="34" charset="0"/>
              </a:rPr>
              <a:t>, and it helps the tubers grow faster and produce a bigger crop</a:t>
            </a:r>
            <a:r>
              <a:rPr lang="en-US" altLang="en-US" sz="2800" dirty="0" smtClean="0">
                <a:cs typeface="Arial" panose="020B0604020202020204" pitchFamily="34" charset="0"/>
              </a:rPr>
              <a:t>.</a:t>
            </a:r>
            <a:endParaRPr lang="en-US" altLang="en-US" sz="28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If they are not left to sprout they will grow slowly when they are planted.</a:t>
            </a:r>
          </a:p>
        </p:txBody>
      </p:sp>
      <p:pic>
        <p:nvPicPr>
          <p:cNvPr id="4" name="Picture 102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568" y="2283799"/>
            <a:ext cx="4686299" cy="3346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52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Planting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616535" cy="3600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Potatoes are usually planted in April into warm, loose soil. </a:t>
            </a:r>
          </a:p>
          <a:p>
            <a:endParaRPr lang="en-US" altLang="en-US" sz="28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The planter moves along the beds planting the potatoes in rows. </a:t>
            </a:r>
          </a:p>
        </p:txBody>
      </p:sp>
      <p:pic>
        <p:nvPicPr>
          <p:cNvPr id="4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653" y="2283797"/>
            <a:ext cx="4813131" cy="3209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465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Growing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57166" cy="3600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Here are the potato plants. </a:t>
            </a:r>
          </a:p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As they grow, the soil is </a:t>
            </a:r>
            <a:r>
              <a:rPr lang="ja-JP" altLang="en-US" sz="2800" dirty="0">
                <a:cs typeface="Arial" panose="020B0604020202020204" pitchFamily="34" charset="0"/>
              </a:rPr>
              <a:t>‘</a:t>
            </a:r>
            <a:r>
              <a:rPr lang="en-US" altLang="ja-JP" sz="2800" dirty="0">
                <a:cs typeface="Arial" panose="020B0604020202020204" pitchFamily="34" charset="0"/>
              </a:rPr>
              <a:t>earthed up</a:t>
            </a:r>
            <a:r>
              <a:rPr lang="ja-JP" altLang="en-US" sz="2800" dirty="0">
                <a:cs typeface="Arial" panose="020B0604020202020204" pitchFamily="34" charset="0"/>
              </a:rPr>
              <a:t>’</a:t>
            </a:r>
            <a:r>
              <a:rPr lang="en-US" altLang="ja-JP" sz="2800" dirty="0" smtClean="0">
                <a:cs typeface="Arial" panose="020B0604020202020204" pitchFamily="34" charset="0"/>
              </a:rPr>
              <a:t>.</a:t>
            </a:r>
            <a:r>
              <a:rPr lang="en-US" altLang="ja-JP" sz="2800" dirty="0">
                <a:cs typeface="Arial" panose="020B0604020202020204" pitchFamily="34" charset="0"/>
              </a:rPr>
              <a:t/>
            </a:r>
            <a:br>
              <a:rPr lang="en-US" altLang="ja-JP" sz="2800" dirty="0">
                <a:cs typeface="Arial" panose="020B0604020202020204" pitchFamily="34" charset="0"/>
              </a:rPr>
            </a:br>
            <a:r>
              <a:rPr lang="en-US" altLang="ja-JP" sz="2800" dirty="0">
                <a:cs typeface="Arial" panose="020B0604020202020204" pitchFamily="34" charset="0"/>
              </a:rPr>
              <a:t>This means it is pulled up around them – a bit like a </a:t>
            </a:r>
            <a:r>
              <a:rPr lang="en-US" altLang="ja-JP" sz="2800" dirty="0" smtClean="0">
                <a:cs typeface="Arial" panose="020B0604020202020204" pitchFamily="34" charset="0"/>
              </a:rPr>
              <a:t>blanket.</a:t>
            </a:r>
          </a:p>
          <a:p>
            <a:pPr marL="0" indent="0">
              <a:buNone/>
            </a:pPr>
            <a:r>
              <a:rPr lang="en-US" altLang="ja-JP" sz="2800" dirty="0" smtClean="0">
                <a:cs typeface="Arial" panose="020B0604020202020204" pitchFamily="34" charset="0"/>
              </a:rPr>
              <a:t>This </a:t>
            </a:r>
            <a:r>
              <a:rPr lang="en-US" altLang="ja-JP" sz="2800" dirty="0">
                <a:cs typeface="Arial" panose="020B0604020202020204" pitchFamily="34" charset="0"/>
              </a:rPr>
              <a:t>protects them against frost and weeds and stops the potatoes going green.</a:t>
            </a:r>
            <a:endParaRPr lang="en-US" altLang="en-US" sz="2800" dirty="0">
              <a:cs typeface="Arial" panose="020B0604020202020204" pitchFamily="34" charset="0"/>
            </a:endParaRPr>
          </a:p>
        </p:txBody>
      </p:sp>
      <p:pic>
        <p:nvPicPr>
          <p:cNvPr id="4" name="Picture 102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368" y="2052638"/>
            <a:ext cx="4396038" cy="2920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31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:\Shared\EDUCATION TEAM FILES\Photographs Oct 2018 onwards\Maris pipers in stor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830" y="4063413"/>
            <a:ext cx="3160713" cy="210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Harvesting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520282" cy="3600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>
                <a:cs typeface="Arial" panose="020B0604020202020204" pitchFamily="34" charset="0"/>
              </a:rPr>
              <a:t>Here is the a harvesting machine. It lifts and separates the </a:t>
            </a:r>
            <a:r>
              <a:rPr lang="en-US" altLang="en-US" sz="2800" dirty="0" smtClean="0">
                <a:cs typeface="Arial" panose="020B0604020202020204" pitchFamily="34" charset="0"/>
              </a:rPr>
              <a:t>potatoes from the soil. </a:t>
            </a:r>
          </a:p>
          <a:p>
            <a:pPr marL="0" indent="0">
              <a:buNone/>
            </a:pPr>
            <a:r>
              <a:rPr lang="en-US" altLang="en-US" sz="2800" dirty="0" smtClean="0">
                <a:cs typeface="Arial" panose="020B0604020202020204" pitchFamily="34" charset="0"/>
              </a:rPr>
              <a:t>Some </a:t>
            </a:r>
            <a:r>
              <a:rPr lang="en-US" altLang="en-US" sz="2800" dirty="0">
                <a:cs typeface="Arial" panose="020B0604020202020204" pitchFamily="34" charset="0"/>
              </a:rPr>
              <a:t>of the harvested potatoes will be eaten straight away but some will be stored and eaten later in the year. </a:t>
            </a:r>
          </a:p>
          <a:p>
            <a:endParaRPr lang="en-US" altLang="en-US" sz="2800" dirty="0">
              <a:cs typeface="Arial" panose="020B0604020202020204" pitchFamily="34" charset="0"/>
            </a:endParaRPr>
          </a:p>
        </p:txBody>
      </p:sp>
      <p:pic>
        <p:nvPicPr>
          <p:cNvPr id="3075" name="Picture 3" descr="S:\Shared\EDUCATION TEAM FILES\Photographs Oct 2018 onwards\potato harvest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548" y="1825538"/>
            <a:ext cx="3160713" cy="210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044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Delivery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082299" cy="3600000"/>
          </a:xfrm>
        </p:spPr>
        <p:txBody>
          <a:bodyPr/>
          <a:lstStyle/>
          <a:p>
            <a:pPr marL="0" indent="0" algn="ctr">
              <a:spcBef>
                <a:spcPts val="900"/>
              </a:spcBef>
              <a:buSzTx/>
              <a:buNone/>
            </a:pPr>
            <a:r>
              <a:rPr lang="en-GB" altLang="en-US" sz="2800" dirty="0" smtClean="0">
                <a:solidFill>
                  <a:srgbClr val="000000"/>
                </a:solidFill>
              </a:rPr>
              <a:t>The </a:t>
            </a:r>
            <a:r>
              <a:rPr lang="en-GB" altLang="en-US" sz="2800" dirty="0">
                <a:solidFill>
                  <a:srgbClr val="000000"/>
                </a:solidFill>
              </a:rPr>
              <a:t>harvested potatoes are loaded onto lorries and taken to the processing centre.  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  <p:pic>
        <p:nvPicPr>
          <p:cNvPr id="4" name="Picture 3" descr="Image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576" y="1675860"/>
            <a:ext cx="3990975" cy="285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mage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689" y="3321530"/>
            <a:ext cx="3792537" cy="284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106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Washing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226135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SzTx/>
              <a:buNone/>
            </a:pPr>
            <a:r>
              <a:rPr lang="en-GB" altLang="en-US" sz="2800" dirty="0">
                <a:solidFill>
                  <a:srgbClr val="000000"/>
                </a:solidFill>
              </a:rPr>
              <a:t>The soil is washed from the potatoes. </a:t>
            </a:r>
          </a:p>
          <a:p>
            <a:pPr marL="0" indent="0">
              <a:spcBef>
                <a:spcPct val="0"/>
              </a:spcBef>
              <a:buSzTx/>
              <a:buNone/>
            </a:pPr>
            <a:endParaRPr lang="en-GB" altLang="en-US" sz="280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SzTx/>
              <a:buNone/>
            </a:pPr>
            <a:r>
              <a:rPr lang="en-GB" altLang="en-US" sz="2800" dirty="0">
                <a:solidFill>
                  <a:srgbClr val="000000"/>
                </a:solidFill>
              </a:rPr>
              <a:t>Then they go on to be sorted into different sizes for use as baking, roasting, salad or general purpose potatoes. 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06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Checking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449238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SzTx/>
              <a:buNone/>
            </a:pPr>
            <a:r>
              <a:rPr lang="en-GB" altLang="en-US" sz="2800" dirty="0">
                <a:solidFill>
                  <a:srgbClr val="000000"/>
                </a:solidFill>
              </a:rPr>
              <a:t>All of the potatoes are checked before they go to be weighed and packed. </a:t>
            </a:r>
            <a:endParaRPr lang="en-GB" altLang="en-US" sz="2800" dirty="0" smtClean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SzTx/>
              <a:buNone/>
            </a:pPr>
            <a:endParaRPr lang="en-GB" altLang="en-US" sz="280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SzTx/>
              <a:buNone/>
            </a:pPr>
            <a:r>
              <a:rPr lang="en-GB" altLang="en-US" sz="2800" dirty="0" smtClean="0">
                <a:solidFill>
                  <a:srgbClr val="000000"/>
                </a:solidFill>
              </a:rPr>
              <a:t>This </a:t>
            </a:r>
            <a:r>
              <a:rPr lang="en-GB" altLang="en-US" sz="2800" dirty="0">
                <a:solidFill>
                  <a:srgbClr val="000000"/>
                </a:solidFill>
              </a:rPr>
              <a:t>is to make sure they are good enough to be sold.</a:t>
            </a:r>
            <a:endParaRPr lang="en-GB" altLang="en-US" sz="2800" dirty="0">
              <a:solidFill>
                <a:srgbClr val="000000"/>
              </a:solidFill>
            </a:endParaRPr>
          </a:p>
        </p:txBody>
      </p:sp>
      <p:pic>
        <p:nvPicPr>
          <p:cNvPr id="4" name="Picture 3" descr="Image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1279" y="1784690"/>
            <a:ext cx="2354263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mage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743" y="2838929"/>
            <a:ext cx="2222500" cy="333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165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Washing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917324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SzTx/>
              <a:buNone/>
            </a:pPr>
            <a:r>
              <a:rPr lang="en-GB" altLang="en-US" sz="2800" dirty="0">
                <a:solidFill>
                  <a:srgbClr val="000000"/>
                </a:solidFill>
              </a:rPr>
              <a:t>After washing and sizing, the potatoes are weighed into the right amounts ready for packing.  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  <p:pic>
        <p:nvPicPr>
          <p:cNvPr id="4" name="Picture 3" descr="Image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772" y="2479739"/>
            <a:ext cx="4608513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165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Bagging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113267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SzTx/>
              <a:buNone/>
            </a:pPr>
            <a:r>
              <a:rPr lang="en-GB" altLang="en-US" sz="2800" dirty="0">
                <a:solidFill>
                  <a:srgbClr val="000000"/>
                </a:solidFill>
              </a:rPr>
              <a:t>The potatoes are now placed in bags</a:t>
            </a:r>
          </a:p>
          <a:p>
            <a:pPr marL="0" indent="0">
              <a:spcBef>
                <a:spcPct val="0"/>
              </a:spcBef>
              <a:buSzTx/>
              <a:buNone/>
            </a:pPr>
            <a:r>
              <a:rPr lang="en-GB" altLang="en-US" sz="2800" dirty="0">
                <a:solidFill>
                  <a:srgbClr val="000000"/>
                </a:solidFill>
              </a:rPr>
              <a:t>ready to be taken to different shops and supermarkets. 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  <p:pic>
        <p:nvPicPr>
          <p:cNvPr id="5" name="Picture 4" descr="Image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570" y="2534303"/>
            <a:ext cx="3744912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095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Labelling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971753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SzTx/>
              <a:buNone/>
            </a:pPr>
            <a:r>
              <a:rPr lang="en-GB" altLang="en-US" sz="2800" dirty="0">
                <a:solidFill>
                  <a:srgbClr val="000000"/>
                </a:solidFill>
              </a:rPr>
              <a:t>The bags show the weight and variety of the potatoes. </a:t>
            </a:r>
            <a:endParaRPr lang="en-GB" altLang="en-US" sz="2800" dirty="0" smtClean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SzTx/>
              <a:buNone/>
            </a:pPr>
            <a:endParaRPr lang="en-GB" altLang="en-US" sz="280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SzTx/>
              <a:buNone/>
            </a:pPr>
            <a:r>
              <a:rPr lang="en-GB" altLang="en-US" sz="2800" dirty="0" smtClean="0">
                <a:solidFill>
                  <a:srgbClr val="000000"/>
                </a:solidFill>
              </a:rPr>
              <a:t>They </a:t>
            </a:r>
            <a:r>
              <a:rPr lang="en-GB" altLang="en-US" sz="2800" dirty="0">
                <a:solidFill>
                  <a:srgbClr val="000000"/>
                </a:solidFill>
              </a:rPr>
              <a:t>also show where the potatoes were grown, nutritional information and serving suggestions</a:t>
            </a:r>
            <a:r>
              <a:rPr lang="en-GB" altLang="en-US" sz="2800" dirty="0" smtClean="0">
                <a:solidFill>
                  <a:srgbClr val="000000"/>
                </a:solidFill>
              </a:rPr>
              <a:t>.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  <p:pic>
        <p:nvPicPr>
          <p:cNvPr id="6" name="Picture 5" descr="Image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519" y="2571092"/>
            <a:ext cx="3744912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99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Ready to go!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949981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SzTx/>
              <a:buNone/>
            </a:pPr>
            <a:r>
              <a:rPr lang="en-GB" altLang="en-US" sz="2800" dirty="0">
                <a:solidFill>
                  <a:srgbClr val="000000"/>
                </a:solidFill>
              </a:rPr>
              <a:t>Finally, the potatoes are packed into big bags and placed onto pallets. </a:t>
            </a:r>
            <a:endParaRPr lang="en-GB" altLang="en-US" sz="2800" dirty="0" smtClean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SzTx/>
              <a:buNone/>
            </a:pPr>
            <a:endParaRPr lang="en-GB" altLang="en-US" sz="280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SzTx/>
              <a:buNone/>
            </a:pPr>
            <a:r>
              <a:rPr lang="en-GB" altLang="en-US" sz="2800" dirty="0" smtClean="0">
                <a:solidFill>
                  <a:srgbClr val="000000"/>
                </a:solidFill>
              </a:rPr>
              <a:t>Placing </a:t>
            </a:r>
            <a:r>
              <a:rPr lang="en-GB" altLang="en-US" sz="2800" dirty="0">
                <a:solidFill>
                  <a:srgbClr val="000000"/>
                </a:solidFill>
              </a:rPr>
              <a:t>the packed potatoes onto pallets allows a forklift truck to easily load the potatoes onto containers ready to be taken to shops and processing centres.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  <p:pic>
        <p:nvPicPr>
          <p:cNvPr id="5" name="Picture 4" descr="Image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9511" y="3846934"/>
            <a:ext cx="3095908" cy="2324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Image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2677" y="1242079"/>
            <a:ext cx="1870148" cy="2393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637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Potat</a:t>
            </a:r>
            <a:r>
              <a:rPr lang="en-US" dirty="0" smtClean="0"/>
              <a:t>o products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52010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SzTx/>
              <a:buNone/>
            </a:pPr>
            <a:r>
              <a:rPr lang="en-GB" altLang="en-US" sz="2800" dirty="0">
                <a:solidFill>
                  <a:srgbClr val="000000"/>
                </a:solidFill>
              </a:rPr>
              <a:t>Potatoes that are sent to the processing centre are used to make lots of potato dishes. </a:t>
            </a:r>
            <a:endParaRPr lang="en-GB" altLang="en-US" sz="2800" dirty="0" smtClean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SzTx/>
              <a:buNone/>
            </a:pPr>
            <a:endParaRPr lang="en-GB" altLang="en-US" sz="280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SzTx/>
              <a:buNone/>
            </a:pPr>
            <a:r>
              <a:rPr lang="en-GB" altLang="en-US" sz="2800" dirty="0" smtClean="0">
                <a:solidFill>
                  <a:srgbClr val="000000"/>
                </a:solidFill>
              </a:rPr>
              <a:t>Some </a:t>
            </a:r>
            <a:r>
              <a:rPr lang="en-GB" altLang="en-US" sz="2800" dirty="0">
                <a:solidFill>
                  <a:srgbClr val="000000"/>
                </a:solidFill>
              </a:rPr>
              <a:t>of them are cooked and then frozen, others are made into fresh ready meals, and some are added to other ingredients to make meals. 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  <p:pic>
        <p:nvPicPr>
          <p:cNvPr id="1026" name="Picture 2" descr="S:\Shared\EDUCATION TEAM FILES\Photographs Oct 2018 onwards\potato smil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005" y="2222651"/>
            <a:ext cx="2777921" cy="185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S:\Shared\EDUCATION TEAM FILES\Photographs Oct 2018 onwards\shepherd pie ready me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0449" y="4077493"/>
            <a:ext cx="3170119" cy="209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9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 the shops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111781" cy="3600000"/>
          </a:xfrm>
        </p:spPr>
        <p:txBody>
          <a:bodyPr/>
          <a:lstStyle/>
          <a:p>
            <a:pPr marL="0" indent="0">
              <a:spcBef>
                <a:spcPts val="900"/>
              </a:spcBef>
              <a:buSzTx/>
              <a:buNone/>
            </a:pPr>
            <a:r>
              <a:rPr lang="en-GB" altLang="en-US" sz="2800" dirty="0">
                <a:solidFill>
                  <a:srgbClr val="000000"/>
                </a:solidFill>
              </a:rPr>
              <a:t>In the shops, the potatoes are displayed in different  ways to attract the </a:t>
            </a:r>
            <a:r>
              <a:rPr lang="en-GB" altLang="en-US" sz="2800" dirty="0" smtClean="0">
                <a:solidFill>
                  <a:srgbClr val="000000"/>
                </a:solidFill>
              </a:rPr>
              <a:t>shopper.</a:t>
            </a:r>
          </a:p>
        </p:txBody>
      </p:sp>
      <p:pic>
        <p:nvPicPr>
          <p:cNvPr id="5" name="Picture 4" descr="Image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914" y="1820750"/>
            <a:ext cx="3577318" cy="264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Image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057" y="3777592"/>
            <a:ext cx="3054804" cy="239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939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Schools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492781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SzTx/>
              <a:buNone/>
              <a:tabLst>
                <a:tab pos="0" algn="l"/>
              </a:tabLst>
            </a:pPr>
            <a:r>
              <a:rPr lang="en-US" altLang="en-US" sz="2800" dirty="0">
                <a:solidFill>
                  <a:srgbClr val="000000"/>
                </a:solidFill>
              </a:rPr>
              <a:t>Potatoes are used to make lots of different dishes in schools. 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  <p:pic>
        <p:nvPicPr>
          <p:cNvPr id="5" name="Picture 4" descr="Image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974" y="1873970"/>
            <a:ext cx="2842984" cy="2007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thumb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974" y="4011614"/>
            <a:ext cx="2842984" cy="19714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:\Shared\EDUCATION TEAM FILES\Photographs Oct 2018 onwards\Large size photos\shepherds pi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063" y="3674687"/>
            <a:ext cx="3368842" cy="255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39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Restaurant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491295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SzTx/>
              <a:buNone/>
            </a:pPr>
            <a:r>
              <a:rPr lang="en-US" altLang="en-US" sz="2800" dirty="0">
                <a:solidFill>
                  <a:srgbClr val="000000"/>
                </a:solidFill>
              </a:rPr>
              <a:t>Restaurants use potatoes </a:t>
            </a:r>
            <a:r>
              <a:rPr lang="en-US" altLang="en-US" sz="2800" dirty="0" smtClean="0">
                <a:solidFill>
                  <a:srgbClr val="000000"/>
                </a:solidFill>
              </a:rPr>
              <a:t>to make </a:t>
            </a:r>
            <a:r>
              <a:rPr lang="en-US" altLang="en-US" sz="2800" dirty="0">
                <a:solidFill>
                  <a:srgbClr val="000000"/>
                </a:solidFill>
              </a:rPr>
              <a:t>different dishes for</a:t>
            </a:r>
          </a:p>
          <a:p>
            <a:pPr marL="0" indent="0">
              <a:spcBef>
                <a:spcPct val="0"/>
              </a:spcBef>
              <a:buSzTx/>
              <a:buNone/>
            </a:pPr>
            <a:r>
              <a:rPr lang="en-US" altLang="en-US" sz="2800" dirty="0">
                <a:solidFill>
                  <a:srgbClr val="000000"/>
                </a:solidFill>
              </a:rPr>
              <a:t>their customers.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  <p:pic>
        <p:nvPicPr>
          <p:cNvPr id="4" name="Picture 3" descr="Image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460" y="2571092"/>
            <a:ext cx="2090270" cy="2921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mage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228" y="3617753"/>
            <a:ext cx="1963246" cy="2921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Image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346" y="1743777"/>
            <a:ext cx="1988004" cy="296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593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At home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709010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SzTx/>
              <a:buNone/>
            </a:pPr>
            <a:r>
              <a:rPr lang="en-US" altLang="en-US" sz="2800" dirty="0">
                <a:solidFill>
                  <a:srgbClr val="000000"/>
                </a:solidFill>
              </a:rPr>
              <a:t>Potatoes can be used in lots of different ways to make tasty dishes and meals at </a:t>
            </a:r>
            <a:r>
              <a:rPr lang="en-US" altLang="en-US" sz="2800" dirty="0" smtClean="0">
                <a:solidFill>
                  <a:srgbClr val="000000"/>
                </a:solidFill>
              </a:rPr>
              <a:t>home.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  <p:pic>
        <p:nvPicPr>
          <p:cNvPr id="2050" name="Picture 2" descr="S:\Shared\EDUCATION TEAM FILES\Photographs Oct 2018 onwards\Large size photos\potatoes pe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154" y="1839913"/>
            <a:ext cx="3048000" cy="203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S:\Shared\EDUCATION TEAM FILES\Photographs Oct 2018 onwards\Large size photos\potatoes bil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154" y="3973513"/>
            <a:ext cx="3048000" cy="203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:\Shared\EDUCATION TEAM FILES\Photographs Oct 2018 onwards\potato waffl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286" y="3973513"/>
            <a:ext cx="2711449" cy="203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01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472</Words>
  <Application>Microsoft Office PowerPoint</Application>
  <PresentationFormat>Custom</PresentationFormat>
  <Paragraphs>61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Office Theme</vt:lpstr>
      <vt:lpstr>Custom Design</vt:lpstr>
      <vt:lpstr>1_Custom Design</vt:lpstr>
      <vt:lpstr>3_Custom Design</vt:lpstr>
      <vt:lpstr>Field to fork</vt:lpstr>
      <vt:lpstr>PowerPoint Presentation</vt:lpstr>
      <vt:lpstr>Preparing the ground</vt:lpstr>
      <vt:lpstr>Chitting</vt:lpstr>
      <vt:lpstr>Planting</vt:lpstr>
      <vt:lpstr>Growing</vt:lpstr>
      <vt:lpstr>Harvesting </vt:lpstr>
      <vt:lpstr>Delivery</vt:lpstr>
      <vt:lpstr>Washing</vt:lpstr>
      <vt:lpstr>Checking</vt:lpstr>
      <vt:lpstr>Washing</vt:lpstr>
      <vt:lpstr>Bagging</vt:lpstr>
      <vt:lpstr>Labelling</vt:lpstr>
      <vt:lpstr>Ready to go!</vt:lpstr>
      <vt:lpstr>Potato products</vt:lpstr>
      <vt:lpstr>In the shops</vt:lpstr>
      <vt:lpstr>Schools</vt:lpstr>
      <vt:lpstr>Restaurant </vt:lpstr>
      <vt:lpstr>At home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Roy Ballam</cp:lastModifiedBy>
  <cp:revision>28</cp:revision>
  <dcterms:created xsi:type="dcterms:W3CDTF">2018-10-10T09:22:08Z</dcterms:created>
  <dcterms:modified xsi:type="dcterms:W3CDTF">2018-12-14T16:53:02Z</dcterms:modified>
</cp:coreProperties>
</file>