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notesMasterIdLst>
    <p:notesMasterId r:id="rId41"/>
  </p:notesMasterIdLst>
  <p:sldIdLst>
    <p:sldId id="347" r:id="rId7"/>
    <p:sldId id="278" r:id="rId8"/>
    <p:sldId id="337" r:id="rId9"/>
    <p:sldId id="329" r:id="rId10"/>
    <p:sldId id="321" r:id="rId11"/>
    <p:sldId id="327" r:id="rId12"/>
    <p:sldId id="328" r:id="rId13"/>
    <p:sldId id="330" r:id="rId14"/>
    <p:sldId id="336" r:id="rId15"/>
    <p:sldId id="331" r:id="rId16"/>
    <p:sldId id="338" r:id="rId17"/>
    <p:sldId id="318" r:id="rId18"/>
    <p:sldId id="333" r:id="rId19"/>
    <p:sldId id="332" r:id="rId20"/>
    <p:sldId id="335" r:id="rId21"/>
    <p:sldId id="340" r:id="rId22"/>
    <p:sldId id="320" r:id="rId23"/>
    <p:sldId id="322" r:id="rId24"/>
    <p:sldId id="341" r:id="rId25"/>
    <p:sldId id="323" r:id="rId26"/>
    <p:sldId id="342" r:id="rId27"/>
    <p:sldId id="324" r:id="rId28"/>
    <p:sldId id="343" r:id="rId29"/>
    <p:sldId id="325" r:id="rId30"/>
    <p:sldId id="326" r:id="rId31"/>
    <p:sldId id="275" r:id="rId32"/>
    <p:sldId id="317" r:id="rId33"/>
    <p:sldId id="344" r:id="rId34"/>
    <p:sldId id="345" r:id="rId35"/>
    <p:sldId id="346" r:id="rId36"/>
    <p:sldId id="280" r:id="rId37"/>
    <p:sldId id="339" r:id="rId38"/>
    <p:sldId id="319" r:id="rId39"/>
    <p:sldId id="348" r:id="rId40"/>
  </p:sldIdLst>
  <p:sldSz cx="18288000" cy="10287000"/>
  <p:notesSz cx="6858000" cy="9144000"/>
  <p:embeddedFontLst>
    <p:embeddedFont>
      <p:font typeface="Source Sans Pro" panose="020B0503030403020204" pitchFamily="34" charset="0"/>
      <p:regular r:id="rId42"/>
      <p:bold r:id="rId43"/>
      <p:italic r:id="rId44"/>
      <p:boldItalic r:id="rId45"/>
    </p:embeddedFont>
    <p:embeddedFont>
      <p:font typeface="Source Sans Pro Light" panose="020B0403030403020204" pitchFamily="34" charset="0"/>
      <p:regular r:id="rId46"/>
      <p:italic r:id="rId47"/>
    </p:embeddedFont>
    <p:embeddedFont>
      <p:font typeface="Source Sans Pro SemiBold" panose="020B0603030403020204" pitchFamily="34" charset="0"/>
      <p:bold r:id="rId48"/>
      <p:boldItalic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347"/>
            <p14:sldId id="278"/>
            <p14:sldId id="337"/>
            <p14:sldId id="329"/>
            <p14:sldId id="321"/>
            <p14:sldId id="327"/>
            <p14:sldId id="328"/>
            <p14:sldId id="330"/>
            <p14:sldId id="336"/>
            <p14:sldId id="331"/>
            <p14:sldId id="338"/>
            <p14:sldId id="318"/>
            <p14:sldId id="333"/>
            <p14:sldId id="332"/>
            <p14:sldId id="335"/>
            <p14:sldId id="340"/>
            <p14:sldId id="320"/>
            <p14:sldId id="322"/>
            <p14:sldId id="341"/>
            <p14:sldId id="323"/>
            <p14:sldId id="342"/>
            <p14:sldId id="324"/>
            <p14:sldId id="343"/>
            <p14:sldId id="325"/>
            <p14:sldId id="326"/>
            <p14:sldId id="275"/>
            <p14:sldId id="317"/>
            <p14:sldId id="344"/>
            <p14:sldId id="345"/>
            <p14:sldId id="346"/>
            <p14:sldId id="280"/>
            <p14:sldId id="339"/>
            <p14:sldId id="319"/>
            <p14:sldId id="34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70DC83-120A-45A5-ADC1-14E2879867A8}" v="159" dt="2026-05-26T12:10:49.7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font" Target="fonts/font4.fntdata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font" Target="fonts/font3.fntdata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microsoft.com/office/2018/10/relationships/authors" Target="authors.xml"/><Relationship Id="rId8" Type="http://schemas.openxmlformats.org/officeDocument/2006/relationships/slide" Target="slides/slide2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font" Target="fonts/font5.fntdata"/><Relationship Id="rId20" Type="http://schemas.openxmlformats.org/officeDocument/2006/relationships/slide" Target="slides/slide14.xml"/><Relationship Id="rId41" Type="http://schemas.openxmlformats.org/officeDocument/2006/relationships/notesMaster" Target="notesMasters/notesMaster1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font" Target="fonts/font8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la Condon" userId="62ca7181-df71-4740-a21a-4649c658ad3a" providerId="ADAL" clId="{9CA04E6F-9B24-452A-BDA3-5D96B223031B}"/>
    <pc:docChg chg="undo custSel addSld delSld modSld modSection">
      <pc:chgData name="Orla Condon" userId="62ca7181-df71-4740-a21a-4649c658ad3a" providerId="ADAL" clId="{9CA04E6F-9B24-452A-BDA3-5D96B223031B}" dt="2026-05-26T12:12:47.002" v="425" actId="931"/>
      <pc:docMkLst>
        <pc:docMk/>
      </pc:docMkLst>
      <pc:sldChg chg="modSp mod">
        <pc:chgData name="Orla Condon" userId="62ca7181-df71-4740-a21a-4649c658ad3a" providerId="ADAL" clId="{9CA04E6F-9B24-452A-BDA3-5D96B223031B}" dt="2026-05-26T12:07:55.577" v="371" actId="1076"/>
        <pc:sldMkLst>
          <pc:docMk/>
          <pc:sldMk cId="49386520" sldId="275"/>
        </pc:sldMkLst>
        <pc:spChg chg="mod">
          <ac:chgData name="Orla Condon" userId="62ca7181-df71-4740-a21a-4649c658ad3a" providerId="ADAL" clId="{9CA04E6F-9B24-452A-BDA3-5D96B223031B}" dt="2026-05-26T11:50:38.371" v="103"/>
          <ac:spMkLst>
            <pc:docMk/>
            <pc:sldMk cId="49386520" sldId="275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2:07:55.577" v="371" actId="1076"/>
          <ac:spMkLst>
            <pc:docMk/>
            <pc:sldMk cId="49386520" sldId="275"/>
            <ac:spMk id="3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12:07:51.760" v="370" actId="11530"/>
          <ac:picMkLst>
            <pc:docMk/>
            <pc:sldMk cId="49386520" sldId="275"/>
            <ac:picMk id="5" creationId="{40E1A0A4-8588-4BA7-8B30-C44CA01B29B0}"/>
          </ac:picMkLst>
        </pc:picChg>
      </pc:sldChg>
      <pc:sldChg chg="modSp mod">
        <pc:chgData name="Orla Condon" userId="62ca7181-df71-4740-a21a-4649c658ad3a" providerId="ADAL" clId="{9CA04E6F-9B24-452A-BDA3-5D96B223031B}" dt="2026-05-26T11:51:12.347" v="135"/>
        <pc:sldMkLst>
          <pc:docMk/>
          <pc:sldMk cId="3287669218" sldId="278"/>
        </pc:sldMkLst>
        <pc:spChg chg="mod">
          <ac:chgData name="Orla Condon" userId="62ca7181-df71-4740-a21a-4649c658ad3a" providerId="ADAL" clId="{9CA04E6F-9B24-452A-BDA3-5D96B223031B}" dt="2026-05-26T11:48:41.924" v="4"/>
          <ac:spMkLst>
            <pc:docMk/>
            <pc:sldMk cId="3287669218" sldId="278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1:51:12.347" v="135"/>
          <ac:spMkLst>
            <pc:docMk/>
            <pc:sldMk cId="3287669218" sldId="278"/>
            <ac:spMk id="3" creationId="{00000000-0000-0000-0000-000000000000}"/>
          </ac:spMkLst>
        </pc:spChg>
      </pc:sldChg>
      <pc:sldChg chg="addSp modSp mod">
        <pc:chgData name="Orla Condon" userId="62ca7181-df71-4740-a21a-4649c658ad3a" providerId="ADAL" clId="{9CA04E6F-9B24-452A-BDA3-5D96B223031B}" dt="2026-05-26T12:10:06.240" v="421" actId="11530"/>
        <pc:sldMkLst>
          <pc:docMk/>
          <pc:sldMk cId="582943110" sldId="280"/>
        </pc:sldMkLst>
        <pc:spChg chg="mod">
          <ac:chgData name="Orla Condon" userId="62ca7181-df71-4740-a21a-4649c658ad3a" providerId="ADAL" clId="{9CA04E6F-9B24-452A-BDA3-5D96B223031B}" dt="2026-05-26T11:50:54.220" v="123"/>
          <ac:spMkLst>
            <pc:docMk/>
            <pc:sldMk cId="582943110" sldId="280"/>
            <ac:spMk id="2" creationId="{00000000-0000-0000-0000-000000000000}"/>
          </ac:spMkLst>
        </pc:spChg>
        <pc:picChg chg="add mod">
          <ac:chgData name="Orla Condon" userId="62ca7181-df71-4740-a21a-4649c658ad3a" providerId="ADAL" clId="{9CA04E6F-9B24-452A-BDA3-5D96B223031B}" dt="2026-05-26T12:10:02.056" v="420" actId="571"/>
          <ac:picMkLst>
            <pc:docMk/>
            <pc:sldMk cId="582943110" sldId="280"/>
            <ac:picMk id="3" creationId="{F1985050-A5CE-D7A7-593D-33A78A9FED80}"/>
          </ac:picMkLst>
        </pc:picChg>
        <pc:picChg chg="add mod">
          <ac:chgData name="Orla Condon" userId="62ca7181-df71-4740-a21a-4649c658ad3a" providerId="ADAL" clId="{9CA04E6F-9B24-452A-BDA3-5D96B223031B}" dt="2026-05-26T12:10:02.056" v="420" actId="571"/>
          <ac:picMkLst>
            <pc:docMk/>
            <pc:sldMk cId="582943110" sldId="280"/>
            <ac:picMk id="4" creationId="{2889EC6F-6B66-4D91-B596-BDC0E2919F82}"/>
          </ac:picMkLst>
        </pc:picChg>
        <pc:picChg chg="add mod">
          <ac:chgData name="Orla Condon" userId="62ca7181-df71-4740-a21a-4649c658ad3a" providerId="ADAL" clId="{9CA04E6F-9B24-452A-BDA3-5D96B223031B}" dt="2026-05-26T12:10:02.056" v="420" actId="571"/>
          <ac:picMkLst>
            <pc:docMk/>
            <pc:sldMk cId="582943110" sldId="280"/>
            <ac:picMk id="5" creationId="{FDB831A3-6E00-F357-8C86-DBA3A537A3B6}"/>
          </ac:picMkLst>
        </pc:picChg>
        <pc:picChg chg="mod">
          <ac:chgData name="Orla Condon" userId="62ca7181-df71-4740-a21a-4649c658ad3a" providerId="ADAL" clId="{9CA04E6F-9B24-452A-BDA3-5D96B223031B}" dt="2026-05-26T12:10:06.240" v="421" actId="11530"/>
          <ac:picMkLst>
            <pc:docMk/>
            <pc:sldMk cId="582943110" sldId="280"/>
            <ac:picMk id="6" creationId="{9D9E8291-7EBB-4187-AC54-4E3654BA7B9C}"/>
          </ac:picMkLst>
        </pc:picChg>
        <pc:picChg chg="mod">
          <ac:chgData name="Orla Condon" userId="62ca7181-df71-4740-a21a-4649c658ad3a" providerId="ADAL" clId="{9CA04E6F-9B24-452A-BDA3-5D96B223031B}" dt="2026-05-26T12:10:06.240" v="421" actId="11530"/>
          <ac:picMkLst>
            <pc:docMk/>
            <pc:sldMk cId="582943110" sldId="280"/>
            <ac:picMk id="7" creationId="{423FE9C4-DCE5-4F0F-9A20-4428E5A31EBC}"/>
          </ac:picMkLst>
        </pc:picChg>
        <pc:picChg chg="mod">
          <ac:chgData name="Orla Condon" userId="62ca7181-df71-4740-a21a-4649c658ad3a" providerId="ADAL" clId="{9CA04E6F-9B24-452A-BDA3-5D96B223031B}" dt="2026-05-26T12:10:06.240" v="421" actId="11530"/>
          <ac:picMkLst>
            <pc:docMk/>
            <pc:sldMk cId="582943110" sldId="280"/>
            <ac:picMk id="8" creationId="{F064C9F8-CE13-4046-BE76-D8F15A76D559}"/>
          </ac:picMkLst>
        </pc:picChg>
      </pc:sldChg>
      <pc:sldChg chg="addSp delSp modSp mod">
        <pc:chgData name="Orla Condon" userId="62ca7181-df71-4740-a21a-4649c658ad3a" providerId="ADAL" clId="{9CA04E6F-9B24-452A-BDA3-5D96B223031B}" dt="2026-05-26T12:08:31.160" v="388" actId="1076"/>
        <pc:sldMkLst>
          <pc:docMk/>
          <pc:sldMk cId="70771869" sldId="317"/>
        </pc:sldMkLst>
        <pc:spChg chg="mod">
          <ac:chgData name="Orla Condon" userId="62ca7181-df71-4740-a21a-4649c658ad3a" providerId="ADAL" clId="{9CA04E6F-9B24-452A-BDA3-5D96B223031B}" dt="2026-05-26T11:50:40.879" v="107"/>
          <ac:spMkLst>
            <pc:docMk/>
            <pc:sldMk cId="70771869" sldId="317"/>
            <ac:spMk id="2" creationId="{00000000-0000-0000-0000-000000000000}"/>
          </ac:spMkLst>
        </pc:spChg>
        <pc:picChg chg="add mod">
          <ac:chgData name="Orla Condon" userId="62ca7181-df71-4740-a21a-4649c658ad3a" providerId="ADAL" clId="{9CA04E6F-9B24-452A-BDA3-5D96B223031B}" dt="2026-05-26T12:08:29.489" v="387" actId="1076"/>
          <ac:picMkLst>
            <pc:docMk/>
            <pc:sldMk cId="70771869" sldId="317"/>
            <ac:picMk id="3" creationId="{A60B6629-A867-8DCE-FE85-FF9112A43866}"/>
          </ac:picMkLst>
        </pc:picChg>
        <pc:picChg chg="add mod">
          <ac:chgData name="Orla Condon" userId="62ca7181-df71-4740-a21a-4649c658ad3a" providerId="ADAL" clId="{9CA04E6F-9B24-452A-BDA3-5D96B223031B}" dt="2026-05-26T12:08:31.160" v="388" actId="1076"/>
          <ac:picMkLst>
            <pc:docMk/>
            <pc:sldMk cId="70771869" sldId="317"/>
            <ac:picMk id="4" creationId="{2A519D25-CC03-1EDD-ECAA-6490A88F108B}"/>
          </ac:picMkLst>
        </pc:picChg>
        <pc:picChg chg="del mod">
          <ac:chgData name="Orla Condon" userId="62ca7181-df71-4740-a21a-4649c658ad3a" providerId="ADAL" clId="{9CA04E6F-9B24-452A-BDA3-5D96B223031B}" dt="2026-05-26T12:08:10.194" v="377" actId="478"/>
          <ac:picMkLst>
            <pc:docMk/>
            <pc:sldMk cId="70771869" sldId="317"/>
            <ac:picMk id="5" creationId="{C61D550A-90CE-474B-BEC3-673571AA9919}"/>
          </ac:picMkLst>
        </pc:picChg>
        <pc:picChg chg="add mod">
          <ac:chgData name="Orla Condon" userId="62ca7181-df71-4740-a21a-4649c658ad3a" providerId="ADAL" clId="{9CA04E6F-9B24-452A-BDA3-5D96B223031B}" dt="2026-05-26T12:08:20.966" v="384" actId="1076"/>
          <ac:picMkLst>
            <pc:docMk/>
            <pc:sldMk cId="70771869" sldId="317"/>
            <ac:picMk id="6" creationId="{5C551E7D-29A0-787B-28E2-4BAFEA29BFA6}"/>
          </ac:picMkLst>
        </pc:picChg>
        <pc:picChg chg="del mod">
          <ac:chgData name="Orla Condon" userId="62ca7181-df71-4740-a21a-4649c658ad3a" providerId="ADAL" clId="{9CA04E6F-9B24-452A-BDA3-5D96B223031B}" dt="2026-05-26T12:08:13.296" v="379" actId="478"/>
          <ac:picMkLst>
            <pc:docMk/>
            <pc:sldMk cId="70771869" sldId="317"/>
            <ac:picMk id="7" creationId="{9D29CD53-48F9-4F38-8D19-CF8ED906ADDE}"/>
          </ac:picMkLst>
        </pc:picChg>
        <pc:picChg chg="del mod">
          <ac:chgData name="Orla Condon" userId="62ca7181-df71-4740-a21a-4649c658ad3a" providerId="ADAL" clId="{9CA04E6F-9B24-452A-BDA3-5D96B223031B}" dt="2026-05-26T12:08:18.898" v="383" actId="478"/>
          <ac:picMkLst>
            <pc:docMk/>
            <pc:sldMk cId="70771869" sldId="317"/>
            <ac:picMk id="9" creationId="{AB4258D0-EE83-4B35-8626-75B6A29469BF}"/>
          </ac:picMkLst>
        </pc:picChg>
      </pc:sldChg>
      <pc:sldChg chg="modSp mod">
        <pc:chgData name="Orla Condon" userId="62ca7181-df71-4740-a21a-4649c658ad3a" providerId="ADAL" clId="{9CA04E6F-9B24-452A-BDA3-5D96B223031B}" dt="2026-05-26T11:57:22.111" v="313" actId="11530"/>
        <pc:sldMkLst>
          <pc:docMk/>
          <pc:sldMk cId="582300338" sldId="318"/>
        </pc:sldMkLst>
        <pc:spChg chg="mod">
          <ac:chgData name="Orla Condon" userId="62ca7181-df71-4740-a21a-4649c658ad3a" providerId="ADAL" clId="{9CA04E6F-9B24-452A-BDA3-5D96B223031B}" dt="2026-05-26T11:49:54.947" v="47"/>
          <ac:spMkLst>
            <pc:docMk/>
            <pc:sldMk cId="582300338" sldId="318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1:57:10.449" v="311" actId="12788"/>
          <ac:spMkLst>
            <pc:docMk/>
            <pc:sldMk cId="582300338" sldId="318"/>
            <ac:spMk id="5" creationId="{3D505AD9-9AD8-4529-86C0-0E5822FDB2A6}"/>
          </ac:spMkLst>
        </pc:spChg>
        <pc:spChg chg="mod">
          <ac:chgData name="Orla Condon" userId="62ca7181-df71-4740-a21a-4649c658ad3a" providerId="ADAL" clId="{9CA04E6F-9B24-452A-BDA3-5D96B223031B}" dt="2026-05-26T11:57:15.103" v="312" actId="12788"/>
          <ac:spMkLst>
            <pc:docMk/>
            <pc:sldMk cId="582300338" sldId="318"/>
            <ac:spMk id="6" creationId="{3D505AD9-9AD8-4529-86C0-0E5822FDB2A6}"/>
          </ac:spMkLst>
        </pc:spChg>
        <pc:picChg chg="mod">
          <ac:chgData name="Orla Condon" userId="62ca7181-df71-4740-a21a-4649c658ad3a" providerId="ADAL" clId="{9CA04E6F-9B24-452A-BDA3-5D96B223031B}" dt="2026-05-26T11:57:22.111" v="313" actId="11530"/>
          <ac:picMkLst>
            <pc:docMk/>
            <pc:sldMk cId="582300338" sldId="318"/>
            <ac:picMk id="4" creationId="{49525628-65F2-4065-92CE-2388B1289006}"/>
          </ac:picMkLst>
        </pc:picChg>
        <pc:picChg chg="mod">
          <ac:chgData name="Orla Condon" userId="62ca7181-df71-4740-a21a-4649c658ad3a" providerId="ADAL" clId="{9CA04E6F-9B24-452A-BDA3-5D96B223031B}" dt="2026-05-26T11:57:22.111" v="313" actId="11530"/>
          <ac:picMkLst>
            <pc:docMk/>
            <pc:sldMk cId="582300338" sldId="318"/>
            <ac:picMk id="7" creationId="{2FF49C43-F0BD-4CFB-B65F-618554EEDE73}"/>
          </ac:picMkLst>
        </pc:picChg>
      </pc:sldChg>
      <pc:sldChg chg="modSp mod">
        <pc:chgData name="Orla Condon" userId="62ca7181-df71-4740-a21a-4649c658ad3a" providerId="ADAL" clId="{9CA04E6F-9B24-452A-BDA3-5D96B223031B}" dt="2026-05-26T12:10:49.739" v="423" actId="11530"/>
        <pc:sldMkLst>
          <pc:docMk/>
          <pc:sldMk cId="1087381062" sldId="319"/>
        </pc:sldMkLst>
        <pc:spChg chg="mod">
          <ac:chgData name="Orla Condon" userId="62ca7181-df71-4740-a21a-4649c658ad3a" providerId="ADAL" clId="{9CA04E6F-9B24-452A-BDA3-5D96B223031B}" dt="2026-05-26T11:50:59.778" v="131"/>
          <ac:spMkLst>
            <pc:docMk/>
            <pc:sldMk cId="1087381062" sldId="319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12:10:49.739" v="423" actId="11530"/>
          <ac:picMkLst>
            <pc:docMk/>
            <pc:sldMk cId="1087381062" sldId="319"/>
            <ac:picMk id="4" creationId="{5640A839-E77F-4FB0-825B-3E6B7BAC7646}"/>
          </ac:picMkLst>
        </pc:picChg>
        <pc:picChg chg="mod">
          <ac:chgData name="Orla Condon" userId="62ca7181-df71-4740-a21a-4649c658ad3a" providerId="ADAL" clId="{9CA04E6F-9B24-452A-BDA3-5D96B223031B}" dt="2026-05-26T12:10:49.739" v="423" actId="11530"/>
          <ac:picMkLst>
            <pc:docMk/>
            <pc:sldMk cId="1087381062" sldId="319"/>
            <ac:picMk id="6" creationId="{7C0A9D0E-06E6-4E8B-8406-79573BDAAAC9}"/>
          </ac:picMkLst>
        </pc:picChg>
      </pc:sldChg>
      <pc:sldChg chg="modSp mod">
        <pc:chgData name="Orla Condon" userId="62ca7181-df71-4740-a21a-4649c658ad3a" providerId="ADAL" clId="{9CA04E6F-9B24-452A-BDA3-5D96B223031B}" dt="2026-05-26T11:52:02.469" v="189"/>
        <pc:sldMkLst>
          <pc:docMk/>
          <pc:sldMk cId="3664797574" sldId="320"/>
        </pc:sldMkLst>
        <pc:spChg chg="mod">
          <ac:chgData name="Orla Condon" userId="62ca7181-df71-4740-a21a-4649c658ad3a" providerId="ADAL" clId="{9CA04E6F-9B24-452A-BDA3-5D96B223031B}" dt="2026-05-26T11:50:12.399" v="67"/>
          <ac:spMkLst>
            <pc:docMk/>
            <pc:sldMk cId="3664797574" sldId="320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1:52:02.469" v="189"/>
          <ac:spMkLst>
            <pc:docMk/>
            <pc:sldMk cId="3664797574" sldId="320"/>
            <ac:spMk id="4" creationId="{C9F50A72-520E-45EA-9959-67E0146D9041}"/>
          </ac:spMkLst>
        </pc:spChg>
      </pc:sldChg>
      <pc:sldChg chg="modSp mod">
        <pc:chgData name="Orla Condon" userId="62ca7181-df71-4740-a21a-4649c658ad3a" providerId="ADAL" clId="{9CA04E6F-9B24-452A-BDA3-5D96B223031B}" dt="2026-05-26T11:54:32.862" v="271" actId="207"/>
        <pc:sldMkLst>
          <pc:docMk/>
          <pc:sldMk cId="2032594630" sldId="321"/>
        </pc:sldMkLst>
        <pc:spChg chg="mod">
          <ac:chgData name="Orla Condon" userId="62ca7181-df71-4740-a21a-4649c658ad3a" providerId="ADAL" clId="{9CA04E6F-9B24-452A-BDA3-5D96B223031B}" dt="2026-05-26T11:49:26.967" v="19"/>
          <ac:spMkLst>
            <pc:docMk/>
            <pc:sldMk cId="2032594630" sldId="321"/>
            <ac:spMk id="2" creationId="{0092F6DE-AECE-4087-9379-478342508BBD}"/>
          </ac:spMkLst>
        </pc:spChg>
        <pc:spChg chg="mod">
          <ac:chgData name="Orla Condon" userId="62ca7181-df71-4740-a21a-4649c658ad3a" providerId="ADAL" clId="{9CA04E6F-9B24-452A-BDA3-5D96B223031B}" dt="2026-05-26T11:54:32.862" v="271" actId="207"/>
          <ac:spMkLst>
            <pc:docMk/>
            <pc:sldMk cId="2032594630" sldId="321"/>
            <ac:spMk id="4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11:51:19.296" v="143"/>
          <ac:picMkLst>
            <pc:docMk/>
            <pc:sldMk cId="2032594630" sldId="321"/>
            <ac:picMk id="11" creationId="{541EFD07-92A3-4C22-AC4F-81456EC34099}"/>
          </ac:picMkLst>
        </pc:picChg>
      </pc:sldChg>
      <pc:sldChg chg="modSp mod">
        <pc:chgData name="Orla Condon" userId="62ca7181-df71-4740-a21a-4649c658ad3a" providerId="ADAL" clId="{9CA04E6F-9B24-452A-BDA3-5D96B223031B}" dt="2026-05-26T12:06:02.130" v="338" actId="11530"/>
        <pc:sldMkLst>
          <pc:docMk/>
          <pc:sldMk cId="3895939984" sldId="322"/>
        </pc:sldMkLst>
        <pc:spChg chg="mod">
          <ac:chgData name="Orla Condon" userId="62ca7181-df71-4740-a21a-4649c658ad3a" providerId="ADAL" clId="{9CA04E6F-9B24-452A-BDA3-5D96B223031B}" dt="2026-05-26T11:50:14.906" v="71"/>
          <ac:spMkLst>
            <pc:docMk/>
            <pc:sldMk cId="3895939984" sldId="322"/>
            <ac:spMk id="2" creationId="{EB503ECC-4D56-44A9-A9C8-A7C19782FD2A}"/>
          </ac:spMkLst>
        </pc:spChg>
        <pc:picChg chg="mod">
          <ac:chgData name="Orla Condon" userId="62ca7181-df71-4740-a21a-4649c658ad3a" providerId="ADAL" clId="{9CA04E6F-9B24-452A-BDA3-5D96B223031B}" dt="2026-05-26T12:05:56.728" v="337" actId="208"/>
          <ac:picMkLst>
            <pc:docMk/>
            <pc:sldMk cId="3895939984" sldId="322"/>
            <ac:picMk id="4" creationId="{913FB907-815E-4976-A5D7-3DD65F7F8ACC}"/>
          </ac:picMkLst>
        </pc:picChg>
        <pc:picChg chg="mod">
          <ac:chgData name="Orla Condon" userId="62ca7181-df71-4740-a21a-4649c658ad3a" providerId="ADAL" clId="{9CA04E6F-9B24-452A-BDA3-5D96B223031B}" dt="2026-05-26T12:06:02.130" v="338" actId="11530"/>
          <ac:picMkLst>
            <pc:docMk/>
            <pc:sldMk cId="3895939984" sldId="322"/>
            <ac:picMk id="5" creationId="{F21B14DB-B96A-4E3A-9A8C-3F9BEE96BFBA}"/>
          </ac:picMkLst>
        </pc:picChg>
        <pc:picChg chg="mod">
          <ac:chgData name="Orla Condon" userId="62ca7181-df71-4740-a21a-4649c658ad3a" providerId="ADAL" clId="{9CA04E6F-9B24-452A-BDA3-5D96B223031B}" dt="2026-05-26T12:05:56.728" v="337" actId="208"/>
          <ac:picMkLst>
            <pc:docMk/>
            <pc:sldMk cId="3895939984" sldId="322"/>
            <ac:picMk id="6" creationId="{4A98D29F-9F08-4AA1-B225-A3F3556631DF}"/>
          </ac:picMkLst>
        </pc:picChg>
      </pc:sldChg>
      <pc:sldChg chg="modSp mod">
        <pc:chgData name="Orla Condon" userId="62ca7181-df71-4740-a21a-4649c658ad3a" providerId="ADAL" clId="{9CA04E6F-9B24-452A-BDA3-5D96B223031B}" dt="2026-05-26T12:06:29.539" v="343" actId="14100"/>
        <pc:sldMkLst>
          <pc:docMk/>
          <pc:sldMk cId="281383241" sldId="323"/>
        </pc:sldMkLst>
        <pc:spChg chg="mod">
          <ac:chgData name="Orla Condon" userId="62ca7181-df71-4740-a21a-4649c658ad3a" providerId="ADAL" clId="{9CA04E6F-9B24-452A-BDA3-5D96B223031B}" dt="2026-05-26T11:50:21.092" v="79"/>
          <ac:spMkLst>
            <pc:docMk/>
            <pc:sldMk cId="281383241" sldId="323"/>
            <ac:spMk id="2" creationId="{5C1D593A-2B88-4D71-B66E-1FFDF1E8503B}"/>
          </ac:spMkLst>
        </pc:spChg>
        <pc:picChg chg="mod">
          <ac:chgData name="Orla Condon" userId="62ca7181-df71-4740-a21a-4649c658ad3a" providerId="ADAL" clId="{9CA04E6F-9B24-452A-BDA3-5D96B223031B}" dt="2026-05-26T12:06:25.959" v="342" actId="11530"/>
          <ac:picMkLst>
            <pc:docMk/>
            <pc:sldMk cId="281383241" sldId="323"/>
            <ac:picMk id="5" creationId="{A6C89491-094B-4D83-A4D6-B913EF09C877}"/>
          </ac:picMkLst>
        </pc:picChg>
        <pc:picChg chg="mod">
          <ac:chgData name="Orla Condon" userId="62ca7181-df71-4740-a21a-4649c658ad3a" providerId="ADAL" clId="{9CA04E6F-9B24-452A-BDA3-5D96B223031B}" dt="2026-05-26T12:06:29.539" v="343" actId="14100"/>
          <ac:picMkLst>
            <pc:docMk/>
            <pc:sldMk cId="281383241" sldId="323"/>
            <ac:picMk id="7" creationId="{DDB77243-87DA-40B7-9279-303A97A36185}"/>
          </ac:picMkLst>
        </pc:picChg>
      </pc:sldChg>
      <pc:sldChg chg="modSp mod">
        <pc:chgData name="Orla Condon" userId="62ca7181-df71-4740-a21a-4649c658ad3a" providerId="ADAL" clId="{9CA04E6F-9B24-452A-BDA3-5D96B223031B}" dt="2026-05-26T12:06:53.533" v="350" actId="20577"/>
        <pc:sldMkLst>
          <pc:docMk/>
          <pc:sldMk cId="278429429" sldId="324"/>
        </pc:sldMkLst>
        <pc:spChg chg="mod">
          <ac:chgData name="Orla Condon" userId="62ca7181-df71-4740-a21a-4649c658ad3a" providerId="ADAL" clId="{9CA04E6F-9B24-452A-BDA3-5D96B223031B}" dt="2026-05-26T12:06:53.533" v="350" actId="20577"/>
          <ac:spMkLst>
            <pc:docMk/>
            <pc:sldMk cId="278429429" sldId="324"/>
            <ac:spMk id="2" creationId="{8B82E1B7-49BB-4315-B77F-B0CE95896FDD}"/>
          </ac:spMkLst>
        </pc:spChg>
        <pc:picChg chg="mod">
          <ac:chgData name="Orla Condon" userId="62ca7181-df71-4740-a21a-4649c658ad3a" providerId="ADAL" clId="{9CA04E6F-9B24-452A-BDA3-5D96B223031B}" dt="2026-05-26T12:06:51.164" v="349" actId="11530"/>
          <ac:picMkLst>
            <pc:docMk/>
            <pc:sldMk cId="278429429" sldId="324"/>
            <ac:picMk id="5" creationId="{93A33F41-E754-4E6B-B018-B33F11A4B7A5}"/>
          </ac:picMkLst>
        </pc:picChg>
        <pc:picChg chg="mod">
          <ac:chgData name="Orla Condon" userId="62ca7181-df71-4740-a21a-4649c658ad3a" providerId="ADAL" clId="{9CA04E6F-9B24-452A-BDA3-5D96B223031B}" dt="2026-05-26T12:06:51.164" v="349" actId="11530"/>
          <ac:picMkLst>
            <pc:docMk/>
            <pc:sldMk cId="278429429" sldId="324"/>
            <ac:picMk id="7" creationId="{8A1694D8-4CCC-4E72-8F76-255B2842884E}"/>
          </ac:picMkLst>
        </pc:picChg>
      </pc:sldChg>
      <pc:sldChg chg="modSp mod">
        <pc:chgData name="Orla Condon" userId="62ca7181-df71-4740-a21a-4649c658ad3a" providerId="ADAL" clId="{9CA04E6F-9B24-452A-BDA3-5D96B223031B}" dt="2026-05-26T12:07:22.102" v="360" actId="14100"/>
        <pc:sldMkLst>
          <pc:docMk/>
          <pc:sldMk cId="1648760541" sldId="325"/>
        </pc:sldMkLst>
        <pc:spChg chg="mod">
          <ac:chgData name="Orla Condon" userId="62ca7181-df71-4740-a21a-4649c658ad3a" providerId="ADAL" clId="{9CA04E6F-9B24-452A-BDA3-5D96B223031B}" dt="2026-05-26T11:50:32.456" v="95"/>
          <ac:spMkLst>
            <pc:docMk/>
            <pc:sldMk cId="1648760541" sldId="325"/>
            <ac:spMk id="2" creationId="{76B9FDAC-AD9B-4D9D-9FEF-4A526582150A}"/>
          </ac:spMkLst>
        </pc:spChg>
        <pc:picChg chg="mod">
          <ac:chgData name="Orla Condon" userId="62ca7181-df71-4740-a21a-4649c658ad3a" providerId="ADAL" clId="{9CA04E6F-9B24-452A-BDA3-5D96B223031B}" dt="2026-05-26T12:07:17.949" v="359" actId="11530"/>
          <ac:picMkLst>
            <pc:docMk/>
            <pc:sldMk cId="1648760541" sldId="325"/>
            <ac:picMk id="5" creationId="{10BF01AE-CF5A-47F1-996A-BF59D70CDCDC}"/>
          </ac:picMkLst>
        </pc:picChg>
        <pc:picChg chg="mod">
          <ac:chgData name="Orla Condon" userId="62ca7181-df71-4740-a21a-4649c658ad3a" providerId="ADAL" clId="{9CA04E6F-9B24-452A-BDA3-5D96B223031B}" dt="2026-05-26T12:07:22.102" v="360" actId="14100"/>
          <ac:picMkLst>
            <pc:docMk/>
            <pc:sldMk cId="1648760541" sldId="325"/>
            <ac:picMk id="7" creationId="{7D647F77-7D00-400E-B81D-36C57168D5E2}"/>
          </ac:picMkLst>
        </pc:picChg>
        <pc:picChg chg="mod">
          <ac:chgData name="Orla Condon" userId="62ca7181-df71-4740-a21a-4649c658ad3a" providerId="ADAL" clId="{9CA04E6F-9B24-452A-BDA3-5D96B223031B}" dt="2026-05-26T12:07:17.949" v="359" actId="11530"/>
          <ac:picMkLst>
            <pc:docMk/>
            <pc:sldMk cId="1648760541" sldId="325"/>
            <ac:picMk id="9" creationId="{A7F23737-AF9C-4DEE-AC97-612AA33F59E7}"/>
          </ac:picMkLst>
        </pc:picChg>
      </pc:sldChg>
      <pc:sldChg chg="delSp modSp mod">
        <pc:chgData name="Orla Condon" userId="62ca7181-df71-4740-a21a-4649c658ad3a" providerId="ADAL" clId="{9CA04E6F-9B24-452A-BDA3-5D96B223031B}" dt="2026-05-26T12:07:45.172" v="369" actId="11530"/>
        <pc:sldMkLst>
          <pc:docMk/>
          <pc:sldMk cId="2471750327" sldId="326"/>
        </pc:sldMkLst>
        <pc:spChg chg="mod">
          <ac:chgData name="Orla Condon" userId="62ca7181-df71-4740-a21a-4649c658ad3a" providerId="ADAL" clId="{9CA04E6F-9B24-452A-BDA3-5D96B223031B}" dt="2026-05-26T11:50:34.989" v="99"/>
          <ac:spMkLst>
            <pc:docMk/>
            <pc:sldMk cId="2471750327" sldId="326"/>
            <ac:spMk id="2" creationId="{9340C43B-06FB-4252-AD2E-14B71615C594}"/>
          </ac:spMkLst>
        </pc:spChg>
        <pc:picChg chg="mod">
          <ac:chgData name="Orla Condon" userId="62ca7181-df71-4740-a21a-4649c658ad3a" providerId="ADAL" clId="{9CA04E6F-9B24-452A-BDA3-5D96B223031B}" dt="2026-05-26T12:07:45.172" v="369" actId="11530"/>
          <ac:picMkLst>
            <pc:docMk/>
            <pc:sldMk cId="2471750327" sldId="326"/>
            <ac:picMk id="5" creationId="{AE5368A6-80AD-4BB6-B40E-0504B61BF08A}"/>
          </ac:picMkLst>
        </pc:picChg>
        <pc:picChg chg="mod">
          <ac:chgData name="Orla Condon" userId="62ca7181-df71-4740-a21a-4649c658ad3a" providerId="ADAL" clId="{9CA04E6F-9B24-452A-BDA3-5D96B223031B}" dt="2026-05-26T12:07:45.172" v="369" actId="11530"/>
          <ac:picMkLst>
            <pc:docMk/>
            <pc:sldMk cId="2471750327" sldId="326"/>
            <ac:picMk id="7" creationId="{C42AE112-65E3-4C2F-86E5-D61971F8A1A2}"/>
          </ac:picMkLst>
        </pc:picChg>
        <pc:picChg chg="del">
          <ac:chgData name="Orla Condon" userId="62ca7181-df71-4740-a21a-4649c658ad3a" providerId="ADAL" clId="{9CA04E6F-9B24-452A-BDA3-5D96B223031B}" dt="2026-05-26T12:07:31.423" v="362" actId="478"/>
          <ac:picMkLst>
            <pc:docMk/>
            <pc:sldMk cId="2471750327" sldId="326"/>
            <ac:picMk id="9" creationId="{1481EB31-B31F-42F4-9ED4-2481173CEA5B}"/>
          </ac:picMkLst>
        </pc:picChg>
        <pc:picChg chg="mod">
          <ac:chgData name="Orla Condon" userId="62ca7181-df71-4740-a21a-4649c658ad3a" providerId="ADAL" clId="{9CA04E6F-9B24-452A-BDA3-5D96B223031B}" dt="2026-05-26T12:07:45.172" v="369" actId="11530"/>
          <ac:picMkLst>
            <pc:docMk/>
            <pc:sldMk cId="2471750327" sldId="326"/>
            <ac:picMk id="11" creationId="{9D6B9900-199F-4316-B423-B2956374565F}"/>
          </ac:picMkLst>
        </pc:picChg>
      </pc:sldChg>
      <pc:sldChg chg="modSp mod">
        <pc:chgData name="Orla Condon" userId="62ca7181-df71-4740-a21a-4649c658ad3a" providerId="ADAL" clId="{9CA04E6F-9B24-452A-BDA3-5D96B223031B}" dt="2026-05-26T11:54:39.542" v="272" actId="208"/>
        <pc:sldMkLst>
          <pc:docMk/>
          <pc:sldMk cId="1595501833" sldId="327"/>
        </pc:sldMkLst>
        <pc:spChg chg="mod">
          <ac:chgData name="Orla Condon" userId="62ca7181-df71-4740-a21a-4649c658ad3a" providerId="ADAL" clId="{9CA04E6F-9B24-452A-BDA3-5D96B223031B}" dt="2026-05-26T11:49:30.766" v="23"/>
          <ac:spMkLst>
            <pc:docMk/>
            <pc:sldMk cId="1595501833" sldId="327"/>
            <ac:spMk id="2" creationId="{0092F6DE-AECE-4087-9379-478342508BBD}"/>
          </ac:spMkLst>
        </pc:spChg>
        <pc:spChg chg="mod">
          <ac:chgData name="Orla Condon" userId="62ca7181-df71-4740-a21a-4649c658ad3a" providerId="ADAL" clId="{9CA04E6F-9B24-452A-BDA3-5D96B223031B}" dt="2026-05-26T11:54:39.542" v="272" actId="208"/>
          <ac:spMkLst>
            <pc:docMk/>
            <pc:sldMk cId="1595501833" sldId="327"/>
            <ac:spMk id="6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11:51:21.736" v="147"/>
          <ac:picMkLst>
            <pc:docMk/>
            <pc:sldMk cId="1595501833" sldId="327"/>
            <ac:picMk id="13" creationId="{B70FCD1B-0816-4839-A2C9-516A0F93EBD3}"/>
          </ac:picMkLst>
        </pc:picChg>
      </pc:sldChg>
      <pc:sldChg chg="modSp mod">
        <pc:chgData name="Orla Condon" userId="62ca7181-df71-4740-a21a-4649c658ad3a" providerId="ADAL" clId="{9CA04E6F-9B24-452A-BDA3-5D96B223031B}" dt="2026-05-26T11:54:44.461" v="273" actId="208"/>
        <pc:sldMkLst>
          <pc:docMk/>
          <pc:sldMk cId="3926178813" sldId="328"/>
        </pc:sldMkLst>
        <pc:spChg chg="mod">
          <ac:chgData name="Orla Condon" userId="62ca7181-df71-4740-a21a-4649c658ad3a" providerId="ADAL" clId="{9CA04E6F-9B24-452A-BDA3-5D96B223031B}" dt="2026-05-26T11:49:33.191" v="27"/>
          <ac:spMkLst>
            <pc:docMk/>
            <pc:sldMk cId="3926178813" sldId="328"/>
            <ac:spMk id="2" creationId="{0092F6DE-AECE-4087-9379-478342508BBD}"/>
          </ac:spMkLst>
        </pc:spChg>
        <pc:spChg chg="mod">
          <ac:chgData name="Orla Condon" userId="62ca7181-df71-4740-a21a-4649c658ad3a" providerId="ADAL" clId="{9CA04E6F-9B24-452A-BDA3-5D96B223031B}" dt="2026-05-26T11:54:44.461" v="273" actId="208"/>
          <ac:spMkLst>
            <pc:docMk/>
            <pc:sldMk cId="3926178813" sldId="328"/>
            <ac:spMk id="6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11:51:24.175" v="151"/>
          <ac:picMkLst>
            <pc:docMk/>
            <pc:sldMk cId="3926178813" sldId="328"/>
            <ac:picMk id="9" creationId="{A38A423F-1AC4-46A5-85C8-3312CD96F110}"/>
          </ac:picMkLst>
        </pc:picChg>
      </pc:sldChg>
      <pc:sldChg chg="modSp mod">
        <pc:chgData name="Orla Condon" userId="62ca7181-df71-4740-a21a-4649c658ad3a" providerId="ADAL" clId="{9CA04E6F-9B24-452A-BDA3-5D96B223031B}" dt="2026-05-26T11:54:24.210" v="268" actId="208"/>
        <pc:sldMkLst>
          <pc:docMk/>
          <pc:sldMk cId="1152369049" sldId="329"/>
        </pc:sldMkLst>
        <pc:spChg chg="mod">
          <ac:chgData name="Orla Condon" userId="62ca7181-df71-4740-a21a-4649c658ad3a" providerId="ADAL" clId="{9CA04E6F-9B24-452A-BDA3-5D96B223031B}" dt="2026-05-26T11:49:21.314" v="15" actId="207"/>
          <ac:spMkLst>
            <pc:docMk/>
            <pc:sldMk cId="1152369049" sldId="329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1:54:24.210" v="268" actId="208"/>
          <ac:spMkLst>
            <pc:docMk/>
            <pc:sldMk cId="1152369049" sldId="329"/>
            <ac:spMk id="6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1:54:24.210" v="268" actId="208"/>
          <ac:spMkLst>
            <pc:docMk/>
            <pc:sldMk cId="1152369049" sldId="329"/>
            <ac:spMk id="7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1:54:24.210" v="268" actId="208"/>
          <ac:spMkLst>
            <pc:docMk/>
            <pc:sldMk cId="1152369049" sldId="329"/>
            <ac:spMk id="8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11:54:12.138" v="264" actId="12788"/>
          <ac:picMkLst>
            <pc:docMk/>
            <pc:sldMk cId="1152369049" sldId="329"/>
            <ac:picMk id="5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6T11:54:07.323" v="263" actId="12788"/>
          <ac:picMkLst>
            <pc:docMk/>
            <pc:sldMk cId="1152369049" sldId="329"/>
            <ac:picMk id="10" creationId="{4238347F-A673-4AE6-A430-5AE9865CD621}"/>
          </ac:picMkLst>
        </pc:picChg>
        <pc:picChg chg="mod">
          <ac:chgData name="Orla Condon" userId="62ca7181-df71-4740-a21a-4649c658ad3a" providerId="ADAL" clId="{9CA04E6F-9B24-452A-BDA3-5D96B223031B}" dt="2026-05-26T11:54:14.785" v="265" actId="12788"/>
          <ac:picMkLst>
            <pc:docMk/>
            <pc:sldMk cId="1152369049" sldId="329"/>
            <ac:picMk id="12" creationId="{7152A7A4-0DF5-484D-AF5D-8B002EE1CDF5}"/>
          </ac:picMkLst>
        </pc:picChg>
      </pc:sldChg>
      <pc:sldChg chg="modSp mod">
        <pc:chgData name="Orla Condon" userId="62ca7181-df71-4740-a21a-4649c658ad3a" providerId="ADAL" clId="{9CA04E6F-9B24-452A-BDA3-5D96B223031B}" dt="2026-05-26T11:55:19.088" v="283" actId="207"/>
        <pc:sldMkLst>
          <pc:docMk/>
          <pc:sldMk cId="864849220" sldId="330"/>
        </pc:sldMkLst>
        <pc:spChg chg="mod">
          <ac:chgData name="Orla Condon" userId="62ca7181-df71-4740-a21a-4649c658ad3a" providerId="ADAL" clId="{9CA04E6F-9B24-452A-BDA3-5D96B223031B}" dt="2026-05-26T11:49:38.488" v="31"/>
          <ac:spMkLst>
            <pc:docMk/>
            <pc:sldMk cId="864849220" sldId="330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1:55:19.088" v="283" actId="207"/>
          <ac:spMkLst>
            <pc:docMk/>
            <pc:sldMk cId="864849220" sldId="330"/>
            <ac:spMk id="5" creationId="{3D505AD9-9AD8-4529-86C0-0E5822FDB2A6}"/>
          </ac:spMkLst>
        </pc:spChg>
        <pc:spChg chg="mod">
          <ac:chgData name="Orla Condon" userId="62ca7181-df71-4740-a21a-4649c658ad3a" providerId="ADAL" clId="{9CA04E6F-9B24-452A-BDA3-5D96B223031B}" dt="2026-05-26T11:55:19.088" v="283" actId="207"/>
          <ac:spMkLst>
            <pc:docMk/>
            <pc:sldMk cId="864849220" sldId="330"/>
            <ac:spMk id="6" creationId="{E4DB4D67-BB05-4B9C-81F4-F7F519427223}"/>
          </ac:spMkLst>
        </pc:spChg>
        <pc:picChg chg="mod">
          <ac:chgData name="Orla Condon" userId="62ca7181-df71-4740-a21a-4649c658ad3a" providerId="ADAL" clId="{9CA04E6F-9B24-452A-BDA3-5D96B223031B}" dt="2026-05-26T11:55:07.089" v="279" actId="12788"/>
          <ac:picMkLst>
            <pc:docMk/>
            <pc:sldMk cId="864849220" sldId="330"/>
            <ac:picMk id="8" creationId="{FACD7408-635B-410A-972A-3E38021C9EF1}"/>
          </ac:picMkLst>
        </pc:picChg>
        <pc:picChg chg="mod">
          <ac:chgData name="Orla Condon" userId="62ca7181-df71-4740-a21a-4649c658ad3a" providerId="ADAL" clId="{9CA04E6F-9B24-452A-BDA3-5D96B223031B}" dt="2026-05-26T11:55:11.796" v="280" actId="12788"/>
          <ac:picMkLst>
            <pc:docMk/>
            <pc:sldMk cId="864849220" sldId="330"/>
            <ac:picMk id="9" creationId="{D1010FFD-E336-4655-B24D-14539A352FE5}"/>
          </ac:picMkLst>
        </pc:picChg>
      </pc:sldChg>
      <pc:sldChg chg="modSp mod">
        <pc:chgData name="Orla Condon" userId="62ca7181-df71-4740-a21a-4649c658ad3a" providerId="ADAL" clId="{9CA04E6F-9B24-452A-BDA3-5D96B223031B}" dt="2026-05-26T11:56:17.289" v="298" actId="208"/>
        <pc:sldMkLst>
          <pc:docMk/>
          <pc:sldMk cId="4010117293" sldId="331"/>
        </pc:sldMkLst>
        <pc:spChg chg="mod">
          <ac:chgData name="Orla Condon" userId="62ca7181-df71-4740-a21a-4649c658ad3a" providerId="ADAL" clId="{9CA04E6F-9B24-452A-BDA3-5D96B223031B}" dt="2026-05-26T11:49:48.017" v="39"/>
          <ac:spMkLst>
            <pc:docMk/>
            <pc:sldMk cId="4010117293" sldId="331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1:56:17.289" v="298" actId="208"/>
          <ac:spMkLst>
            <pc:docMk/>
            <pc:sldMk cId="4010117293" sldId="331"/>
            <ac:spMk id="5" creationId="{3D505AD9-9AD8-4529-86C0-0E5822FDB2A6}"/>
          </ac:spMkLst>
        </pc:spChg>
        <pc:spChg chg="mod">
          <ac:chgData name="Orla Condon" userId="62ca7181-df71-4740-a21a-4649c658ad3a" providerId="ADAL" clId="{9CA04E6F-9B24-452A-BDA3-5D96B223031B}" dt="2026-05-26T11:56:17.289" v="298" actId="208"/>
          <ac:spMkLst>
            <pc:docMk/>
            <pc:sldMk cId="4010117293" sldId="331"/>
            <ac:spMk id="6" creationId="{3D505AD9-9AD8-4529-86C0-0E5822FDB2A6}"/>
          </ac:spMkLst>
        </pc:spChg>
        <pc:picChg chg="mod">
          <ac:chgData name="Orla Condon" userId="62ca7181-df71-4740-a21a-4649c658ad3a" providerId="ADAL" clId="{9CA04E6F-9B24-452A-BDA3-5D96B223031B}" dt="2026-05-26T11:56:09.209" v="295" actId="12788"/>
          <ac:picMkLst>
            <pc:docMk/>
            <pc:sldMk cId="4010117293" sldId="331"/>
            <ac:picMk id="4" creationId="{A0532DB2-1844-456F-8F3F-BE4AA4CD5218}"/>
          </ac:picMkLst>
        </pc:picChg>
        <pc:picChg chg="mod">
          <ac:chgData name="Orla Condon" userId="62ca7181-df71-4740-a21a-4649c658ad3a" providerId="ADAL" clId="{9CA04E6F-9B24-452A-BDA3-5D96B223031B}" dt="2026-05-26T11:56:13.201" v="296" actId="12788"/>
          <ac:picMkLst>
            <pc:docMk/>
            <pc:sldMk cId="4010117293" sldId="331"/>
            <ac:picMk id="9" creationId="{00000000-0000-0000-0000-000000000000}"/>
          </ac:picMkLst>
        </pc:picChg>
      </pc:sldChg>
      <pc:sldChg chg="delSp modSp mod">
        <pc:chgData name="Orla Condon" userId="62ca7181-df71-4740-a21a-4649c658ad3a" providerId="ADAL" clId="{9CA04E6F-9B24-452A-BDA3-5D96B223031B}" dt="2026-05-26T12:05:12.087" v="325" actId="11530"/>
        <pc:sldMkLst>
          <pc:docMk/>
          <pc:sldMk cId="2239778291" sldId="332"/>
        </pc:sldMkLst>
        <pc:spChg chg="mod">
          <ac:chgData name="Orla Condon" userId="62ca7181-df71-4740-a21a-4649c658ad3a" providerId="ADAL" clId="{9CA04E6F-9B24-452A-BDA3-5D96B223031B}" dt="2026-05-26T11:50:00.674" v="55"/>
          <ac:spMkLst>
            <pc:docMk/>
            <pc:sldMk cId="2239778291" sldId="332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12:05:05.429" v="324" actId="14100"/>
          <ac:picMkLst>
            <pc:docMk/>
            <pc:sldMk cId="2239778291" sldId="332"/>
            <ac:picMk id="4" creationId="{366622D1-7BB8-4539-9CED-604204092A25}"/>
          </ac:picMkLst>
        </pc:picChg>
        <pc:picChg chg="mod">
          <ac:chgData name="Orla Condon" userId="62ca7181-df71-4740-a21a-4649c658ad3a" providerId="ADAL" clId="{9CA04E6F-9B24-452A-BDA3-5D96B223031B}" dt="2026-05-26T12:05:12.087" v="325" actId="11530"/>
          <ac:picMkLst>
            <pc:docMk/>
            <pc:sldMk cId="2239778291" sldId="332"/>
            <ac:picMk id="5" creationId="{FF66E17F-5F96-43A5-B59C-0CF8599BB4A0}"/>
          </ac:picMkLst>
        </pc:picChg>
        <pc:picChg chg="del">
          <ac:chgData name="Orla Condon" userId="62ca7181-df71-4740-a21a-4649c658ad3a" providerId="ADAL" clId="{9CA04E6F-9B24-452A-BDA3-5D96B223031B}" dt="2026-05-26T12:04:44.705" v="317" actId="478"/>
          <ac:picMkLst>
            <pc:docMk/>
            <pc:sldMk cId="2239778291" sldId="332"/>
            <ac:picMk id="6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6T12:04:17.621" v="316" actId="14100"/>
        <pc:sldMkLst>
          <pc:docMk/>
          <pc:sldMk cId="2857096312" sldId="333"/>
        </pc:sldMkLst>
        <pc:spChg chg="mod">
          <ac:chgData name="Orla Condon" userId="62ca7181-df71-4740-a21a-4649c658ad3a" providerId="ADAL" clId="{9CA04E6F-9B24-452A-BDA3-5D96B223031B}" dt="2026-05-26T11:49:58.081" v="51"/>
          <ac:spMkLst>
            <pc:docMk/>
            <pc:sldMk cId="2857096312" sldId="333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12:04:17.621" v="316" actId="14100"/>
          <ac:picMkLst>
            <pc:docMk/>
            <pc:sldMk cId="2857096312" sldId="333"/>
            <ac:picMk id="5" creationId="{74F5EBE2-71F8-490F-AF37-DE566EFD258F}"/>
          </ac:picMkLst>
        </pc:picChg>
        <pc:picChg chg="mod">
          <ac:chgData name="Orla Condon" userId="62ca7181-df71-4740-a21a-4649c658ad3a" providerId="ADAL" clId="{9CA04E6F-9B24-452A-BDA3-5D96B223031B}" dt="2026-05-26T12:04:13.552" v="315" actId="11530"/>
          <ac:picMkLst>
            <pc:docMk/>
            <pc:sldMk cId="2857096312" sldId="333"/>
            <ac:picMk id="6" creationId="{7E7D1D78-999A-4471-9C01-5FAA79E8DCE2}"/>
          </ac:picMkLst>
        </pc:picChg>
      </pc:sldChg>
      <pc:sldChg chg="modSp mod">
        <pc:chgData name="Orla Condon" userId="62ca7181-df71-4740-a21a-4649c658ad3a" providerId="ADAL" clId="{9CA04E6F-9B24-452A-BDA3-5D96B223031B}" dt="2026-05-26T12:05:46.906" v="334" actId="1076"/>
        <pc:sldMkLst>
          <pc:docMk/>
          <pc:sldMk cId="3411477258" sldId="335"/>
        </pc:sldMkLst>
        <pc:spChg chg="mod">
          <ac:chgData name="Orla Condon" userId="62ca7181-df71-4740-a21a-4649c658ad3a" providerId="ADAL" clId="{9CA04E6F-9B24-452A-BDA3-5D96B223031B}" dt="2026-05-26T11:50:04.965" v="59"/>
          <ac:spMkLst>
            <pc:docMk/>
            <pc:sldMk cId="3411477258" sldId="335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12:05:44.604" v="333" actId="14100"/>
          <ac:picMkLst>
            <pc:docMk/>
            <pc:sldMk cId="3411477258" sldId="335"/>
            <ac:picMk id="5" creationId="{432AC8A5-E685-4993-869E-169F15A31008}"/>
          </ac:picMkLst>
        </pc:picChg>
        <pc:picChg chg="mod">
          <ac:chgData name="Orla Condon" userId="62ca7181-df71-4740-a21a-4649c658ad3a" providerId="ADAL" clId="{9CA04E6F-9B24-452A-BDA3-5D96B223031B}" dt="2026-05-26T12:05:46.906" v="334" actId="1076"/>
          <ac:picMkLst>
            <pc:docMk/>
            <pc:sldMk cId="3411477258" sldId="335"/>
            <ac:picMk id="6" creationId="{B10E4073-F020-4439-A3C0-22C304FF1BEE}"/>
          </ac:picMkLst>
        </pc:picChg>
      </pc:sldChg>
      <pc:sldChg chg="modSp mod">
        <pc:chgData name="Orla Condon" userId="62ca7181-df71-4740-a21a-4649c658ad3a" providerId="ADAL" clId="{9CA04E6F-9B24-452A-BDA3-5D96B223031B}" dt="2026-05-26T11:55:51.910" v="291" actId="208"/>
        <pc:sldMkLst>
          <pc:docMk/>
          <pc:sldMk cId="1804228762" sldId="336"/>
        </pc:sldMkLst>
        <pc:spChg chg="mod">
          <ac:chgData name="Orla Condon" userId="62ca7181-df71-4740-a21a-4649c658ad3a" providerId="ADAL" clId="{9CA04E6F-9B24-452A-BDA3-5D96B223031B}" dt="2026-05-26T11:49:41.891" v="35"/>
          <ac:spMkLst>
            <pc:docMk/>
            <pc:sldMk cId="1804228762" sldId="336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1:55:51.910" v="291" actId="208"/>
          <ac:spMkLst>
            <pc:docMk/>
            <pc:sldMk cId="1804228762" sldId="336"/>
            <ac:spMk id="11" creationId="{7DFB011D-AA4E-483A-B7DD-75C45E3CFF4A}"/>
          </ac:spMkLst>
        </pc:spChg>
        <pc:spChg chg="mod">
          <ac:chgData name="Orla Condon" userId="62ca7181-df71-4740-a21a-4649c658ad3a" providerId="ADAL" clId="{9CA04E6F-9B24-452A-BDA3-5D96B223031B}" dt="2026-05-26T11:55:51.910" v="291" actId="208"/>
          <ac:spMkLst>
            <pc:docMk/>
            <pc:sldMk cId="1804228762" sldId="336"/>
            <ac:spMk id="13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11:55:42.878" v="289" actId="12788"/>
          <ac:picMkLst>
            <pc:docMk/>
            <pc:sldMk cId="1804228762" sldId="336"/>
            <ac:picMk id="3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26T11:55:39.001" v="288" actId="12788"/>
          <ac:picMkLst>
            <pc:docMk/>
            <pc:sldMk cId="1804228762" sldId="336"/>
            <ac:picMk id="10" creationId="{98EEA0BA-B428-4DA5-852B-21FE55088B34}"/>
          </ac:picMkLst>
        </pc:picChg>
      </pc:sldChg>
      <pc:sldChg chg="modSp mod">
        <pc:chgData name="Orla Condon" userId="62ca7181-df71-4740-a21a-4649c658ad3a" providerId="ADAL" clId="{9CA04E6F-9B24-452A-BDA3-5D96B223031B}" dt="2026-05-26T11:53:44.839" v="258" actId="11530"/>
        <pc:sldMkLst>
          <pc:docMk/>
          <pc:sldMk cId="3906063264" sldId="337"/>
        </pc:sldMkLst>
        <pc:spChg chg="mod">
          <ac:chgData name="Orla Condon" userId="62ca7181-df71-4740-a21a-4649c658ad3a" providerId="ADAL" clId="{9CA04E6F-9B24-452A-BDA3-5D96B223031B}" dt="2026-05-26T11:49:09.038" v="9" actId="207"/>
          <ac:spMkLst>
            <pc:docMk/>
            <pc:sldMk cId="3906063264" sldId="337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11:53:44.839" v="258" actId="11530"/>
          <ac:picMkLst>
            <pc:docMk/>
            <pc:sldMk cId="3906063264" sldId="337"/>
            <ac:picMk id="4" creationId="{8733EA7E-1129-40E1-B24E-EFD74F7E97A7}"/>
          </ac:picMkLst>
        </pc:picChg>
      </pc:sldChg>
      <pc:sldChg chg="modSp mod">
        <pc:chgData name="Orla Condon" userId="62ca7181-df71-4740-a21a-4649c658ad3a" providerId="ADAL" clId="{9CA04E6F-9B24-452A-BDA3-5D96B223031B}" dt="2026-05-26T11:56:51.306" v="306" actId="208"/>
        <pc:sldMkLst>
          <pc:docMk/>
          <pc:sldMk cId="3839138705" sldId="338"/>
        </pc:sldMkLst>
        <pc:spChg chg="mod">
          <ac:chgData name="Orla Condon" userId="62ca7181-df71-4740-a21a-4649c658ad3a" providerId="ADAL" clId="{9CA04E6F-9B24-452A-BDA3-5D96B223031B}" dt="2026-05-26T11:49:51.145" v="43"/>
          <ac:spMkLst>
            <pc:docMk/>
            <pc:sldMk cId="3839138705" sldId="338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1:56:51.306" v="306" actId="208"/>
          <ac:spMkLst>
            <pc:docMk/>
            <pc:sldMk cId="3839138705" sldId="338"/>
            <ac:spMk id="5" creationId="{3D505AD9-9AD8-4529-86C0-0E5822FDB2A6}"/>
          </ac:spMkLst>
        </pc:spChg>
        <pc:spChg chg="mod">
          <ac:chgData name="Orla Condon" userId="62ca7181-df71-4740-a21a-4649c658ad3a" providerId="ADAL" clId="{9CA04E6F-9B24-452A-BDA3-5D96B223031B}" dt="2026-05-26T11:56:51.306" v="306" actId="208"/>
          <ac:spMkLst>
            <pc:docMk/>
            <pc:sldMk cId="3839138705" sldId="338"/>
            <ac:spMk id="7" creationId="{3D505AD9-9AD8-4529-86C0-0E5822FDB2A6}"/>
          </ac:spMkLst>
        </pc:spChg>
        <pc:picChg chg="mod">
          <ac:chgData name="Orla Condon" userId="62ca7181-df71-4740-a21a-4649c658ad3a" providerId="ADAL" clId="{9CA04E6F-9B24-452A-BDA3-5D96B223031B}" dt="2026-05-26T11:56:47.201" v="304" actId="12788"/>
          <ac:picMkLst>
            <pc:docMk/>
            <pc:sldMk cId="3839138705" sldId="338"/>
            <ac:picMk id="4" creationId="{6771F4BE-ABFF-4B70-869B-C8D28088DAB6}"/>
          </ac:picMkLst>
        </pc:picChg>
        <pc:picChg chg="mod">
          <ac:chgData name="Orla Condon" userId="62ca7181-df71-4740-a21a-4649c658ad3a" providerId="ADAL" clId="{9CA04E6F-9B24-452A-BDA3-5D96B223031B}" dt="2026-05-26T11:56:42.828" v="303" actId="12788"/>
          <ac:picMkLst>
            <pc:docMk/>
            <pc:sldMk cId="3839138705" sldId="338"/>
            <ac:picMk id="8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26T11:53:08.377" v="250"/>
        <pc:sldMkLst>
          <pc:docMk/>
          <pc:sldMk cId="299896251" sldId="339"/>
        </pc:sldMkLst>
        <pc:spChg chg="mod">
          <ac:chgData name="Orla Condon" userId="62ca7181-df71-4740-a21a-4649c658ad3a" providerId="ADAL" clId="{9CA04E6F-9B24-452A-BDA3-5D96B223031B}" dt="2026-05-26T11:50:56.628" v="127"/>
          <ac:spMkLst>
            <pc:docMk/>
            <pc:sldMk cId="299896251" sldId="339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1:53:08.377" v="250"/>
          <ac:spMkLst>
            <pc:docMk/>
            <pc:sldMk cId="299896251" sldId="339"/>
            <ac:spMk id="3" creationId="{00000000-0000-0000-0000-000000000000}"/>
          </ac:spMkLst>
        </pc:spChg>
      </pc:sldChg>
      <pc:sldChg chg="modSp mod">
        <pc:chgData name="Orla Condon" userId="62ca7181-df71-4740-a21a-4649c658ad3a" providerId="ADAL" clId="{9CA04E6F-9B24-452A-BDA3-5D96B223031B}" dt="2026-05-26T12:05:39.181" v="331" actId="14100"/>
        <pc:sldMkLst>
          <pc:docMk/>
          <pc:sldMk cId="2305869273" sldId="340"/>
        </pc:sldMkLst>
        <pc:spChg chg="mod">
          <ac:chgData name="Orla Condon" userId="62ca7181-df71-4740-a21a-4649c658ad3a" providerId="ADAL" clId="{9CA04E6F-9B24-452A-BDA3-5D96B223031B}" dt="2026-05-26T11:50:07.159" v="63"/>
          <ac:spMkLst>
            <pc:docMk/>
            <pc:sldMk cId="2305869273" sldId="340"/>
            <ac:spMk id="2" creationId="{D173941C-6BE7-481B-8840-4BEBFA047EA5}"/>
          </ac:spMkLst>
        </pc:spChg>
        <pc:picChg chg="mod">
          <ac:chgData name="Orla Condon" userId="62ca7181-df71-4740-a21a-4649c658ad3a" providerId="ADAL" clId="{9CA04E6F-9B24-452A-BDA3-5D96B223031B}" dt="2026-05-26T12:05:39.181" v="331" actId="14100"/>
          <ac:picMkLst>
            <pc:docMk/>
            <pc:sldMk cId="2305869273" sldId="340"/>
            <ac:picMk id="4" creationId="{17B694EC-72D1-4260-BB72-D62FEDAE5CDE}"/>
          </ac:picMkLst>
        </pc:picChg>
        <pc:picChg chg="mod">
          <ac:chgData name="Orla Condon" userId="62ca7181-df71-4740-a21a-4649c658ad3a" providerId="ADAL" clId="{9CA04E6F-9B24-452A-BDA3-5D96B223031B}" dt="2026-05-26T12:05:39.181" v="331" actId="14100"/>
          <ac:picMkLst>
            <pc:docMk/>
            <pc:sldMk cId="2305869273" sldId="340"/>
            <ac:picMk id="5" creationId="{4B48EB13-69D2-46A4-B042-D1B4D0BFC525}"/>
          </ac:picMkLst>
        </pc:picChg>
      </pc:sldChg>
      <pc:sldChg chg="modSp mod">
        <pc:chgData name="Orla Condon" userId="62ca7181-df71-4740-a21a-4649c658ad3a" providerId="ADAL" clId="{9CA04E6F-9B24-452A-BDA3-5D96B223031B}" dt="2026-05-26T12:06:10.915" v="340" actId="11530"/>
        <pc:sldMkLst>
          <pc:docMk/>
          <pc:sldMk cId="2376024452" sldId="341"/>
        </pc:sldMkLst>
        <pc:spChg chg="mod">
          <ac:chgData name="Orla Condon" userId="62ca7181-df71-4740-a21a-4649c658ad3a" providerId="ADAL" clId="{9CA04E6F-9B24-452A-BDA3-5D96B223031B}" dt="2026-05-26T11:50:18.765" v="75"/>
          <ac:spMkLst>
            <pc:docMk/>
            <pc:sldMk cId="2376024452" sldId="341"/>
            <ac:spMk id="2" creationId="{7F7E0243-F588-4EDC-BE09-7643D7FEEC28}"/>
          </ac:spMkLst>
        </pc:spChg>
        <pc:picChg chg="mod">
          <ac:chgData name="Orla Condon" userId="62ca7181-df71-4740-a21a-4649c658ad3a" providerId="ADAL" clId="{9CA04E6F-9B24-452A-BDA3-5D96B223031B}" dt="2026-05-26T12:06:10.915" v="340" actId="11530"/>
          <ac:picMkLst>
            <pc:docMk/>
            <pc:sldMk cId="2376024452" sldId="341"/>
            <ac:picMk id="4" creationId="{80EF92DC-FE9F-4ABB-AB46-0B7372FDE0E2}"/>
          </ac:picMkLst>
        </pc:picChg>
        <pc:picChg chg="mod">
          <ac:chgData name="Orla Condon" userId="62ca7181-df71-4740-a21a-4649c658ad3a" providerId="ADAL" clId="{9CA04E6F-9B24-452A-BDA3-5D96B223031B}" dt="2026-05-26T12:06:10.915" v="340" actId="11530"/>
          <ac:picMkLst>
            <pc:docMk/>
            <pc:sldMk cId="2376024452" sldId="341"/>
            <ac:picMk id="7" creationId="{ACBB3FFC-62F2-4801-9EBB-8554F940FBF6}"/>
          </ac:picMkLst>
        </pc:picChg>
      </pc:sldChg>
      <pc:sldChg chg="modSp mod">
        <pc:chgData name="Orla Condon" userId="62ca7181-df71-4740-a21a-4649c658ad3a" providerId="ADAL" clId="{9CA04E6F-9B24-452A-BDA3-5D96B223031B}" dt="2026-05-26T12:06:39.253" v="345" actId="11530"/>
        <pc:sldMkLst>
          <pc:docMk/>
          <pc:sldMk cId="3121614996" sldId="342"/>
        </pc:sldMkLst>
        <pc:spChg chg="mod">
          <ac:chgData name="Orla Condon" userId="62ca7181-df71-4740-a21a-4649c658ad3a" providerId="ADAL" clId="{9CA04E6F-9B24-452A-BDA3-5D96B223031B}" dt="2026-05-26T11:50:24.173" v="83"/>
          <ac:spMkLst>
            <pc:docMk/>
            <pc:sldMk cId="3121614996" sldId="342"/>
            <ac:spMk id="2" creationId="{E960B34A-AA42-48DE-8D8B-314ED598A169}"/>
          </ac:spMkLst>
        </pc:spChg>
        <pc:picChg chg="mod">
          <ac:chgData name="Orla Condon" userId="62ca7181-df71-4740-a21a-4649c658ad3a" providerId="ADAL" clId="{9CA04E6F-9B24-452A-BDA3-5D96B223031B}" dt="2026-05-26T12:06:39.253" v="345" actId="11530"/>
          <ac:picMkLst>
            <pc:docMk/>
            <pc:sldMk cId="3121614996" sldId="342"/>
            <ac:picMk id="4" creationId="{31013CE9-153B-4D7F-9635-188E6BD0C974}"/>
          </ac:picMkLst>
        </pc:picChg>
        <pc:picChg chg="mod">
          <ac:chgData name="Orla Condon" userId="62ca7181-df71-4740-a21a-4649c658ad3a" providerId="ADAL" clId="{9CA04E6F-9B24-452A-BDA3-5D96B223031B}" dt="2026-05-26T12:06:39.253" v="345" actId="11530"/>
          <ac:picMkLst>
            <pc:docMk/>
            <pc:sldMk cId="3121614996" sldId="342"/>
            <ac:picMk id="6" creationId="{676D57B9-2694-4E27-A6A6-A5AC115F7577}"/>
          </ac:picMkLst>
        </pc:picChg>
      </pc:sldChg>
      <pc:sldChg chg="modSp mod">
        <pc:chgData name="Orla Condon" userId="62ca7181-df71-4740-a21a-4649c658ad3a" providerId="ADAL" clId="{9CA04E6F-9B24-452A-BDA3-5D96B223031B}" dt="2026-05-26T12:07:04.343" v="354" actId="11530"/>
        <pc:sldMkLst>
          <pc:docMk/>
          <pc:sldMk cId="3947180353" sldId="343"/>
        </pc:sldMkLst>
        <pc:spChg chg="mod">
          <ac:chgData name="Orla Condon" userId="62ca7181-df71-4740-a21a-4649c658ad3a" providerId="ADAL" clId="{9CA04E6F-9B24-452A-BDA3-5D96B223031B}" dt="2026-05-26T12:06:57.395" v="351" actId="20577"/>
          <ac:spMkLst>
            <pc:docMk/>
            <pc:sldMk cId="3947180353" sldId="343"/>
            <ac:spMk id="2" creationId="{2CC204EE-5D79-4246-AC69-227656A174F6}"/>
          </ac:spMkLst>
        </pc:spChg>
        <pc:picChg chg="mod">
          <ac:chgData name="Orla Condon" userId="62ca7181-df71-4740-a21a-4649c658ad3a" providerId="ADAL" clId="{9CA04E6F-9B24-452A-BDA3-5D96B223031B}" dt="2026-05-26T12:07:04.343" v="354" actId="11530"/>
          <ac:picMkLst>
            <pc:docMk/>
            <pc:sldMk cId="3947180353" sldId="343"/>
            <ac:picMk id="4" creationId="{C8D5D99A-3DA9-4C9E-9DAB-604295F43603}"/>
          </ac:picMkLst>
        </pc:picChg>
        <pc:picChg chg="mod">
          <ac:chgData name="Orla Condon" userId="62ca7181-df71-4740-a21a-4649c658ad3a" providerId="ADAL" clId="{9CA04E6F-9B24-452A-BDA3-5D96B223031B}" dt="2026-05-26T12:07:04.343" v="354" actId="11530"/>
          <ac:picMkLst>
            <pc:docMk/>
            <pc:sldMk cId="3947180353" sldId="343"/>
            <ac:picMk id="6" creationId="{B745841D-437A-4E63-9F36-EDF41E549A86}"/>
          </ac:picMkLst>
        </pc:picChg>
      </pc:sldChg>
      <pc:sldChg chg="modSp mod">
        <pc:chgData name="Orla Condon" userId="62ca7181-df71-4740-a21a-4649c658ad3a" providerId="ADAL" clId="{9CA04E6F-9B24-452A-BDA3-5D96B223031B}" dt="2026-05-26T12:09:46.382" v="414" actId="1076"/>
        <pc:sldMkLst>
          <pc:docMk/>
          <pc:sldMk cId="3218006487" sldId="344"/>
        </pc:sldMkLst>
        <pc:spChg chg="mod">
          <ac:chgData name="Orla Condon" userId="62ca7181-df71-4740-a21a-4649c658ad3a" providerId="ADAL" clId="{9CA04E6F-9B24-452A-BDA3-5D96B223031B}" dt="2026-05-26T11:50:45.165" v="111"/>
          <ac:spMkLst>
            <pc:docMk/>
            <pc:sldMk cId="3218006487" sldId="344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2:08:49.193" v="396" actId="208"/>
          <ac:spMkLst>
            <pc:docMk/>
            <pc:sldMk cId="3218006487" sldId="344"/>
            <ac:spMk id="10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2:09:46.382" v="414" actId="1076"/>
          <ac:spMkLst>
            <pc:docMk/>
            <pc:sldMk cId="3218006487" sldId="344"/>
            <ac:spMk id="11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12:08:55.626" v="399" actId="208"/>
          <ac:picMkLst>
            <pc:docMk/>
            <pc:sldMk cId="3218006487" sldId="344"/>
            <ac:picMk id="5" creationId="{0B6DBFD0-D220-4E0F-8032-969BD6D38108}"/>
          </ac:picMkLst>
        </pc:picChg>
      </pc:sldChg>
      <pc:sldChg chg="modSp mod">
        <pc:chgData name="Orla Condon" userId="62ca7181-df71-4740-a21a-4649c658ad3a" providerId="ADAL" clId="{9CA04E6F-9B24-452A-BDA3-5D96B223031B}" dt="2026-05-26T12:09:06.069" v="402" actId="11530"/>
        <pc:sldMkLst>
          <pc:docMk/>
          <pc:sldMk cId="3031430473" sldId="345"/>
        </pc:sldMkLst>
        <pc:spChg chg="mod">
          <ac:chgData name="Orla Condon" userId="62ca7181-df71-4740-a21a-4649c658ad3a" providerId="ADAL" clId="{9CA04E6F-9B24-452A-BDA3-5D96B223031B}" dt="2026-05-26T11:50:48.089" v="115"/>
          <ac:spMkLst>
            <pc:docMk/>
            <pc:sldMk cId="3031430473" sldId="345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26T12:09:06.069" v="402" actId="11530"/>
          <ac:picMkLst>
            <pc:docMk/>
            <pc:sldMk cId="3031430473" sldId="345"/>
            <ac:picMk id="6" creationId="{72E69ED8-7D07-4A29-A956-C30C67AA3522}"/>
          </ac:picMkLst>
        </pc:picChg>
        <pc:picChg chg="mod">
          <ac:chgData name="Orla Condon" userId="62ca7181-df71-4740-a21a-4649c658ad3a" providerId="ADAL" clId="{9CA04E6F-9B24-452A-BDA3-5D96B223031B}" dt="2026-05-26T12:09:06.069" v="402" actId="11530"/>
          <ac:picMkLst>
            <pc:docMk/>
            <pc:sldMk cId="3031430473" sldId="345"/>
            <ac:picMk id="8" creationId="{A27C1484-3BEC-4DA3-86C6-5695E43B083D}"/>
          </ac:picMkLst>
        </pc:picChg>
        <pc:picChg chg="mod">
          <ac:chgData name="Orla Condon" userId="62ca7181-df71-4740-a21a-4649c658ad3a" providerId="ADAL" clId="{9CA04E6F-9B24-452A-BDA3-5D96B223031B}" dt="2026-05-26T12:09:00.634" v="400" actId="1076"/>
          <ac:picMkLst>
            <pc:docMk/>
            <pc:sldMk cId="3031430473" sldId="345"/>
            <ac:picMk id="10" creationId="{DEB33190-B72F-4C4B-B713-11FF6469F8D8}"/>
          </ac:picMkLst>
        </pc:picChg>
      </pc:sldChg>
      <pc:sldChg chg="modSp mod">
        <pc:chgData name="Orla Condon" userId="62ca7181-df71-4740-a21a-4649c658ad3a" providerId="ADAL" clId="{9CA04E6F-9B24-452A-BDA3-5D96B223031B}" dt="2026-05-26T12:09:52.183" v="416" actId="208"/>
        <pc:sldMkLst>
          <pc:docMk/>
          <pc:sldMk cId="4142811978" sldId="346"/>
        </pc:sldMkLst>
        <pc:spChg chg="mod">
          <ac:chgData name="Orla Condon" userId="62ca7181-df71-4740-a21a-4649c658ad3a" providerId="ADAL" clId="{9CA04E6F-9B24-452A-BDA3-5D96B223031B}" dt="2026-05-26T11:50:50.750" v="119"/>
          <ac:spMkLst>
            <pc:docMk/>
            <pc:sldMk cId="4142811978" sldId="346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26T12:09:42.296" v="413" actId="1076"/>
          <ac:spMkLst>
            <pc:docMk/>
            <pc:sldMk cId="4142811978" sldId="346"/>
            <ac:spMk id="6" creationId="{4A7A5748-AD44-4049-B537-E0A1267A954F}"/>
          </ac:spMkLst>
        </pc:spChg>
        <pc:spChg chg="mod">
          <ac:chgData name="Orla Condon" userId="62ca7181-df71-4740-a21a-4649c658ad3a" providerId="ADAL" clId="{9CA04E6F-9B24-452A-BDA3-5D96B223031B}" dt="2026-05-26T12:09:38.833" v="412" actId="208"/>
          <ac:spMkLst>
            <pc:docMk/>
            <pc:sldMk cId="4142811978" sldId="346"/>
            <ac:spMk id="7" creationId="{605926DB-0B66-4222-8C86-793E724693EE}"/>
          </ac:spMkLst>
        </pc:spChg>
        <pc:picChg chg="mod">
          <ac:chgData name="Orla Condon" userId="62ca7181-df71-4740-a21a-4649c658ad3a" providerId="ADAL" clId="{9CA04E6F-9B24-452A-BDA3-5D96B223031B}" dt="2026-05-26T12:09:52.183" v="416" actId="208"/>
          <ac:picMkLst>
            <pc:docMk/>
            <pc:sldMk cId="4142811978" sldId="346"/>
            <ac:picMk id="5" creationId="{0B6DBFD0-D220-4E0F-8032-969BD6D38108}"/>
          </ac:picMkLst>
        </pc:picChg>
      </pc:sldChg>
      <pc:sldChg chg="addSp delSp modSp mod">
        <pc:chgData name="Orla Condon" userId="62ca7181-df71-4740-a21a-4649c658ad3a" providerId="ADAL" clId="{9CA04E6F-9B24-452A-BDA3-5D96B223031B}" dt="2026-05-26T12:12:37.104" v="424" actId="931"/>
        <pc:sldMkLst>
          <pc:docMk/>
          <pc:sldMk cId="229041384" sldId="347"/>
        </pc:sldMkLst>
        <pc:spChg chg="del">
          <ac:chgData name="Orla Condon" userId="62ca7181-df71-4740-a21a-4649c658ad3a" providerId="ADAL" clId="{9CA04E6F-9B24-452A-BDA3-5D96B223031B}" dt="2026-05-26T12:12:37.104" v="424" actId="931"/>
          <ac:spMkLst>
            <pc:docMk/>
            <pc:sldMk cId="229041384" sldId="347"/>
            <ac:spMk id="3" creationId="{C623FDD0-F603-065D-3C4A-8EA16E05391D}"/>
          </ac:spMkLst>
        </pc:spChg>
        <pc:picChg chg="add mod ord">
          <ac:chgData name="Orla Condon" userId="62ca7181-df71-4740-a21a-4649c658ad3a" providerId="ADAL" clId="{9CA04E6F-9B24-452A-BDA3-5D96B223031B}" dt="2026-05-26T12:12:37.104" v="424" actId="931"/>
          <ac:picMkLst>
            <pc:docMk/>
            <pc:sldMk cId="229041384" sldId="347"/>
            <ac:picMk id="5" creationId="{9886D7EC-FDFA-FFEC-0EF6-8916055191D8}"/>
          </ac:picMkLst>
        </pc:picChg>
      </pc:sldChg>
      <pc:sldChg chg="addSp delSp modSp mod">
        <pc:chgData name="Orla Condon" userId="62ca7181-df71-4740-a21a-4649c658ad3a" providerId="ADAL" clId="{9CA04E6F-9B24-452A-BDA3-5D96B223031B}" dt="2026-05-26T12:12:47.002" v="425" actId="931"/>
        <pc:sldMkLst>
          <pc:docMk/>
          <pc:sldMk cId="2581608505" sldId="348"/>
        </pc:sldMkLst>
        <pc:spChg chg="del">
          <ac:chgData name="Orla Condon" userId="62ca7181-df71-4740-a21a-4649c658ad3a" providerId="ADAL" clId="{9CA04E6F-9B24-452A-BDA3-5D96B223031B}" dt="2026-05-26T12:12:47.002" v="425" actId="931"/>
          <ac:spMkLst>
            <pc:docMk/>
            <pc:sldMk cId="2581608505" sldId="348"/>
            <ac:spMk id="3" creationId="{29C1F289-7FB9-D0C7-E6A3-F80FDEF045C6}"/>
          </ac:spMkLst>
        </pc:spChg>
        <pc:picChg chg="add mod ord">
          <ac:chgData name="Orla Condon" userId="62ca7181-df71-4740-a21a-4649c658ad3a" providerId="ADAL" clId="{9CA04E6F-9B24-452A-BDA3-5D96B223031B}" dt="2026-05-26T12:12:47.002" v="425" actId="931"/>
          <ac:picMkLst>
            <pc:docMk/>
            <pc:sldMk cId="2581608505" sldId="348"/>
            <ac:picMk id="5" creationId="{EAC57302-555F-9C3C-C147-87D74FDA2C35}"/>
          </ac:picMkLst>
        </pc:picChg>
      </pc:sldChg>
      <pc:sldChg chg="new del">
        <pc:chgData name="Orla Condon" userId="62ca7181-df71-4740-a21a-4649c658ad3a" providerId="ADAL" clId="{9CA04E6F-9B24-452A-BDA3-5D96B223031B}" dt="2026-05-26T11:53:29.059" v="255" actId="47"/>
        <pc:sldMkLst>
          <pc:docMk/>
          <pc:sldMk cId="416270687" sldId="34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29B7A4-B308-449A-9C49-3D852D327FAC}" type="datetimeFigureOut">
              <a:t>5/26/2026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A5A097-029F-4D6A-8BE6-47E18D515854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517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59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7138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986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707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1372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009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01201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15303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9615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353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88787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4176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76611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4400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8395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95795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662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53709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330000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0" r:id="rId3"/>
    <p:sldLayoutId id="2147483671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2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A1C2607-A0D5-A9F3-174B-9224BDAD00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Planning what to eat social story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9886D7EC-FDFA-FFEC-0EF6-8916055191D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6" r="2991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41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What does this cover?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689" y="2717161"/>
            <a:ext cx="14062895" cy="56784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Time of day</a:t>
            </a:r>
          </a:p>
          <a:p>
            <a:pPr marL="685800" indent="-685800"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Personal preference</a:t>
            </a:r>
          </a:p>
          <a:p>
            <a:pPr marL="685800" indent="-685800"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Special occasions</a:t>
            </a:r>
          </a:p>
          <a:p>
            <a:pPr marL="685800" indent="-685800"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Where are you eating?</a:t>
            </a:r>
          </a:p>
          <a:p>
            <a:pPr marL="685800" indent="-685800"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Who are you eating with?</a:t>
            </a:r>
          </a:p>
          <a:p>
            <a:pPr marL="685800" indent="-685800"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Money</a:t>
            </a:r>
          </a:p>
          <a:p>
            <a:pPr marL="685800" indent="-685800"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Health </a:t>
            </a:r>
          </a:p>
          <a:p>
            <a:pPr marL="685800" indent="-685800"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Cooking skills</a:t>
            </a:r>
          </a:p>
          <a:p>
            <a:pPr marL="685800" indent="-685800"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Getting ideas </a:t>
            </a:r>
          </a:p>
          <a:p>
            <a:pPr marL="685800" indent="-685800"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Once you have decided what to make</a:t>
            </a:r>
          </a:p>
        </p:txBody>
      </p:sp>
    </p:spTree>
    <p:extLst>
      <p:ext uri="{BB962C8B-B14F-4D97-AF65-F5344CB8AC3E}">
        <p14:creationId xmlns:p14="http://schemas.microsoft.com/office/powerpoint/2010/main" val="3287669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What are you planning to make?</a:t>
            </a:r>
            <a:endParaRPr lang="en-GB" sz="5400" dirty="0">
              <a:solidFill>
                <a:srgbClr val="34713B"/>
              </a:solidFill>
              <a:latin typeface="Source Sans Pro SemiBold"/>
              <a:ea typeface="Source Sans Pro SemiBold"/>
            </a:endParaRPr>
          </a:p>
        </p:txBody>
      </p:sp>
      <p:pic>
        <p:nvPicPr>
          <p:cNvPr id="4" name="Picture 3" descr="A picture containing person, table, indoor, preparing&#10;&#10;Description automatically generated">
            <a:extLst>
              <a:ext uri="{FF2B5EF4-FFF2-40B4-BE49-F238E27FC236}">
                <a16:creationId xmlns:a16="http://schemas.microsoft.com/office/drawing/2014/main" id="{8733EA7E-1129-40E1-B24E-EFD74F7E97A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1098" y="2955471"/>
            <a:ext cx="8962996" cy="59759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906063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1. Time of day</a:t>
            </a:r>
            <a:endParaRPr lang="en-GB" sz="5400" dirty="0">
              <a:solidFill>
                <a:srgbClr val="34713B"/>
              </a:solidFill>
              <a:latin typeface="Source Sans Pro SemiBold"/>
              <a:ea typeface="Source Sans Pro SemiBold"/>
            </a:endParaRPr>
          </a:p>
        </p:txBody>
      </p:sp>
      <p:pic>
        <p:nvPicPr>
          <p:cNvPr id="5" name="Picture 4" descr="5 Career-Killing Lunch Etiquette Mistakes | Inc.com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68656" y="2717161"/>
            <a:ext cx="6171066" cy="347122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1777492" y="6812638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Breakfast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726875" y="6812638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Lunch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779881" y="6837469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Evening Meal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10" name="Picture 9" descr="A picture containing cup, table, food, plate&#10;&#10;Description automatically generated">
            <a:extLst>
              <a:ext uri="{FF2B5EF4-FFF2-40B4-BE49-F238E27FC236}">
                <a16:creationId xmlns:a16="http://schemas.microsoft.com/office/drawing/2014/main" id="{4238347F-A673-4AE6-A430-5AE9865CD62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5076234" cy="3385848"/>
          </a:xfrm>
          <a:prstGeom prst="roundRect">
            <a:avLst/>
          </a:prstGeom>
        </p:spPr>
      </p:pic>
      <p:pic>
        <p:nvPicPr>
          <p:cNvPr id="12" name="Picture 11" descr="A plate of food&#10;&#10;Description automatically generated with medium confidence">
            <a:extLst>
              <a:ext uri="{FF2B5EF4-FFF2-40B4-BE49-F238E27FC236}">
                <a16:creationId xmlns:a16="http://schemas.microsoft.com/office/drawing/2014/main" id="{7152A7A4-0DF5-484D-AF5D-8B002EE1CDF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26143" y="2717161"/>
            <a:ext cx="4762104" cy="350490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152369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2F6DE-AECE-4087-9379-478342508B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2. Personal preferences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41EFD07-92A3-4C22-AC4F-81456EC3409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66689" y="2717161"/>
            <a:ext cx="6880589" cy="6483284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10521388" y="3680750"/>
            <a:ext cx="6458675" cy="3211974"/>
          </a:xfrm>
          <a:prstGeom prst="wedgeRoundRectCallout">
            <a:avLst>
              <a:gd name="adj1" fmla="val -84543"/>
              <a:gd name="adj2" fmla="val 26284"/>
              <a:gd name="adj3" fmla="val 16667"/>
            </a:avLst>
          </a:prstGeom>
          <a:solidFill>
            <a:schemeClr val="bg1"/>
          </a:solidFill>
          <a:ln w="571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I like it …</a:t>
            </a:r>
            <a:endParaRPr lang="en-GB" sz="5400" dirty="0">
              <a:solidFill>
                <a:srgbClr val="000000"/>
              </a:solidFill>
              <a:latin typeface="Source Sans Pro"/>
              <a:ea typeface="Source Sans Pro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2594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2F6DE-AECE-4087-9379-478342508B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2. Personal preferences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70FCD1B-0816-4839-A2C9-516A0F93EBD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66689" y="2717161"/>
            <a:ext cx="6336797" cy="6295440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10521388" y="3680750"/>
            <a:ext cx="7326776" cy="3211974"/>
          </a:xfrm>
          <a:prstGeom prst="wedgeRoundRectCallout">
            <a:avLst>
              <a:gd name="adj1" fmla="val -84543"/>
              <a:gd name="adj2" fmla="val 26284"/>
              <a:gd name="adj3" fmla="val 16667"/>
            </a:avLst>
          </a:prstGeom>
          <a:noFill/>
          <a:ln w="571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I’m not sure I like it</a:t>
            </a:r>
            <a:endParaRPr lang="en-GB" sz="5400" dirty="0">
              <a:solidFill>
                <a:srgbClr val="000000"/>
              </a:solidFill>
              <a:latin typeface="Source Sans Pro"/>
              <a:ea typeface="Source Sans Pro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5501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2F6DE-AECE-4087-9379-478342508B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2. Personal preferences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8A423F-1AC4-46A5-85C8-3312CD96F11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66689" y="2717161"/>
            <a:ext cx="7343790" cy="6459720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10521388" y="3680750"/>
            <a:ext cx="6458675" cy="3211974"/>
          </a:xfrm>
          <a:prstGeom prst="wedgeRoundRectCallout">
            <a:avLst>
              <a:gd name="adj1" fmla="val -84543"/>
              <a:gd name="adj2" fmla="val 26284"/>
              <a:gd name="adj3" fmla="val 16667"/>
            </a:avLst>
          </a:prstGeom>
          <a:noFill/>
          <a:ln w="571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>
              <a:buAutoNum type="arabicPeriod"/>
            </a:pPr>
            <a:r>
              <a:rPr lang="en-US" sz="54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I don’t like it …</a:t>
            </a:r>
            <a:endParaRPr lang="en-GB" sz="5400">
              <a:solidFill>
                <a:srgbClr val="000000"/>
              </a:solidFill>
              <a:latin typeface="Source Sans Pro"/>
              <a:ea typeface="Source Sans Pro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6178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3. Special occasions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sp>
        <p:nvSpPr>
          <p:cNvPr id="5" name="Rounded Rectangle 20">
            <a:extLst>
              <a:ext uri="{FF2B5EF4-FFF2-40B4-BE49-F238E27FC236}">
                <a16:creationId xmlns:a16="http://schemas.microsoft.com/office/drawing/2014/main" id="{3D505AD9-9AD8-4529-86C0-0E5822FDB2A6}"/>
              </a:ext>
            </a:extLst>
          </p:cNvPr>
          <p:cNvSpPr/>
          <p:nvPr/>
        </p:nvSpPr>
        <p:spPr>
          <a:xfrm>
            <a:off x="2422231" y="7937509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Christmas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6" name="Rounded Rectangle 20">
            <a:extLst>
              <a:ext uri="{FF2B5EF4-FFF2-40B4-BE49-F238E27FC236}">
                <a16:creationId xmlns:a16="http://schemas.microsoft.com/office/drawing/2014/main" id="{E4DB4D67-BB05-4B9C-81F4-F7F519427223}"/>
              </a:ext>
            </a:extLst>
          </p:cNvPr>
          <p:cNvSpPr/>
          <p:nvPr/>
        </p:nvSpPr>
        <p:spPr>
          <a:xfrm>
            <a:off x="11734299" y="7937508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Ramadan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8" name="Picture 7" descr="A table full of food&#10;&#10;Description automatically generated with low confidence">
            <a:extLst>
              <a:ext uri="{FF2B5EF4-FFF2-40B4-BE49-F238E27FC236}">
                <a16:creationId xmlns:a16="http://schemas.microsoft.com/office/drawing/2014/main" id="{FACD7408-635B-410A-972A-3E38021C9EF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6129593" cy="4654199"/>
          </a:xfrm>
          <a:prstGeom prst="roundRect">
            <a:avLst/>
          </a:prstGeom>
        </p:spPr>
      </p:pic>
      <p:pic>
        <p:nvPicPr>
          <p:cNvPr id="9" name="Picture 8" descr="A table full of food&#10;&#10;Description automatically generated with medium confidence">
            <a:extLst>
              <a:ext uri="{FF2B5EF4-FFF2-40B4-BE49-F238E27FC236}">
                <a16:creationId xmlns:a16="http://schemas.microsoft.com/office/drawing/2014/main" id="{D1010FFD-E336-4655-B24D-14539A352FE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5795" y="2717161"/>
            <a:ext cx="7555516" cy="465419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64849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3. Special occasions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98EEA0BA-B428-4DA5-852B-21FE55088B3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689" y="2717161"/>
            <a:ext cx="6416549" cy="4930046"/>
          </a:xfrm>
          <a:prstGeom prst="round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ounded Rectangle 20">
            <a:extLst>
              <a:ext uri="{FF2B5EF4-FFF2-40B4-BE49-F238E27FC236}">
                <a16:creationId xmlns:a16="http://schemas.microsoft.com/office/drawing/2014/main" id="{7DFB011D-AA4E-483A-B7DD-75C45E3CFF4A}"/>
              </a:ext>
            </a:extLst>
          </p:cNvPr>
          <p:cNvSpPr/>
          <p:nvPr/>
        </p:nvSpPr>
        <p:spPr>
          <a:xfrm>
            <a:off x="2565709" y="8237776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Diwali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1500926" y="8237775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Birthdays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6524" y="2717161"/>
            <a:ext cx="7347312" cy="493004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804228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4. Where are you eating?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sp>
        <p:nvSpPr>
          <p:cNvPr id="5" name="Rounded Rectangle 20">
            <a:extLst>
              <a:ext uri="{FF2B5EF4-FFF2-40B4-BE49-F238E27FC236}">
                <a16:creationId xmlns:a16="http://schemas.microsoft.com/office/drawing/2014/main" id="{3D505AD9-9AD8-4529-86C0-0E5822FDB2A6}"/>
              </a:ext>
            </a:extLst>
          </p:cNvPr>
          <p:cNvSpPr/>
          <p:nvPr/>
        </p:nvSpPr>
        <p:spPr>
          <a:xfrm>
            <a:off x="1498054" y="8287757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At home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6" name="Rounded Rectangle 20">
            <a:extLst>
              <a:ext uri="{FF2B5EF4-FFF2-40B4-BE49-F238E27FC236}">
                <a16:creationId xmlns:a16="http://schemas.microsoft.com/office/drawing/2014/main" id="{3D505AD9-9AD8-4529-86C0-0E5822FDB2A6}"/>
              </a:ext>
            </a:extLst>
          </p:cNvPr>
          <p:cNvSpPr/>
          <p:nvPr/>
        </p:nvSpPr>
        <p:spPr>
          <a:xfrm>
            <a:off x="9729566" y="8287757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In a park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3757" y="2717161"/>
            <a:ext cx="5210127" cy="5210127"/>
          </a:xfrm>
          <a:prstGeom prst="rect">
            <a:avLst/>
          </a:prstGeom>
        </p:spPr>
      </p:pic>
      <p:pic>
        <p:nvPicPr>
          <p:cNvPr id="4" name="Picture 3" descr="A person sitting at a table&#10;&#10;Description automatically generated with medium confidence">
            <a:extLst>
              <a:ext uri="{FF2B5EF4-FFF2-40B4-BE49-F238E27FC236}">
                <a16:creationId xmlns:a16="http://schemas.microsoft.com/office/drawing/2014/main" id="{A0532DB2-1844-456F-8F3F-BE4AA4CD521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6689" y="2717161"/>
            <a:ext cx="4281239" cy="517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17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4. Where are you eating?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sp>
        <p:nvSpPr>
          <p:cNvPr id="5" name="Rounded Rectangle 20">
            <a:extLst>
              <a:ext uri="{FF2B5EF4-FFF2-40B4-BE49-F238E27FC236}">
                <a16:creationId xmlns:a16="http://schemas.microsoft.com/office/drawing/2014/main" id="{3D505AD9-9AD8-4529-86C0-0E5822FDB2A6}"/>
              </a:ext>
            </a:extLst>
          </p:cNvPr>
          <p:cNvSpPr/>
          <p:nvPr/>
        </p:nvSpPr>
        <p:spPr>
          <a:xfrm>
            <a:off x="2903812" y="846355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At school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7" name="Rounded Rectangle 20">
            <a:extLst>
              <a:ext uri="{FF2B5EF4-FFF2-40B4-BE49-F238E27FC236}">
                <a16:creationId xmlns:a16="http://schemas.microsoft.com/office/drawing/2014/main" id="{3D505AD9-9AD8-4529-86C0-0E5822FDB2A6}"/>
              </a:ext>
            </a:extLst>
          </p:cNvPr>
          <p:cNvSpPr/>
          <p:nvPr/>
        </p:nvSpPr>
        <p:spPr>
          <a:xfrm>
            <a:off x="10812102" y="846355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In a cafe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7092755" cy="4340766"/>
          </a:xfrm>
          <a:prstGeom prst="round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771F4BE-ABFF-4B70-869B-C8D28088DA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5086" y="2717161"/>
            <a:ext cx="3572540" cy="532035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3913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5. Who are you eating with? 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sp>
        <p:nvSpPr>
          <p:cNvPr id="5" name="Rounded Rectangle 20">
            <a:extLst>
              <a:ext uri="{FF2B5EF4-FFF2-40B4-BE49-F238E27FC236}">
                <a16:creationId xmlns:a16="http://schemas.microsoft.com/office/drawing/2014/main" id="{3D505AD9-9AD8-4529-86C0-0E5822FDB2A6}"/>
              </a:ext>
            </a:extLst>
          </p:cNvPr>
          <p:cNvSpPr/>
          <p:nvPr/>
        </p:nvSpPr>
        <p:spPr>
          <a:xfrm>
            <a:off x="2909938" y="821650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Family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6" name="Rounded Rectangle 20">
            <a:extLst>
              <a:ext uri="{FF2B5EF4-FFF2-40B4-BE49-F238E27FC236}">
                <a16:creationId xmlns:a16="http://schemas.microsoft.com/office/drawing/2014/main" id="{3D505AD9-9AD8-4529-86C0-0E5822FDB2A6}"/>
              </a:ext>
            </a:extLst>
          </p:cNvPr>
          <p:cNvSpPr/>
          <p:nvPr/>
        </p:nvSpPr>
        <p:spPr>
          <a:xfrm>
            <a:off x="11587294" y="8216502"/>
            <a:ext cx="3418509" cy="837831"/>
          </a:xfrm>
          <a:prstGeom prst="roundRect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Friends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525628-65F2-4065-92CE-2388B128900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7105007" cy="4728476"/>
          </a:xfrm>
          <a:prstGeom prst="round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F49C43-F0BD-4CFB-B65F-618554EEDE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3237" y="2717161"/>
            <a:ext cx="7146623" cy="471637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582300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6. Money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F5EBE2-71F8-490F-AF37-DE566EFD258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2"/>
            <a:ext cx="8077311" cy="5387566"/>
          </a:xfrm>
          <a:prstGeom prst="round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7D1D78-999A-4471-9C01-5FAA79E8DC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6374" y="2717161"/>
            <a:ext cx="5302892" cy="335894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57096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7. Health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pic>
        <p:nvPicPr>
          <p:cNvPr id="4" name="Picture 3" descr="A picture containing indoor, person, kitchen, person&#10;&#10;Description automatically generated">
            <a:extLst>
              <a:ext uri="{FF2B5EF4-FFF2-40B4-BE49-F238E27FC236}">
                <a16:creationId xmlns:a16="http://schemas.microsoft.com/office/drawing/2014/main" id="{366622D1-7BB8-4539-9CED-604204092A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88309" y="2717160"/>
            <a:ext cx="7509734" cy="5575719"/>
          </a:xfrm>
          <a:prstGeom prst="round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FF66E17F-5F96-43A5-B59C-0CF8599BB4A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7809618" cy="557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778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8. Cooking skills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2AC8A5-E685-4993-869E-169F15A310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8" y="2717160"/>
            <a:ext cx="7948849" cy="5223319"/>
          </a:xfrm>
          <a:prstGeom prst="round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0E4073-F020-4439-A3C0-22C304FF1B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4120" y="2717160"/>
            <a:ext cx="7788729" cy="522331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4114772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3941C-6BE7-481B-8840-4BEBFA047E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8. Cooking skills</a:t>
            </a:r>
          </a:p>
        </p:txBody>
      </p:sp>
      <p:pic>
        <p:nvPicPr>
          <p:cNvPr id="4" name="Picture 3" descr="A picture containing text, person, indoor, kitchen&#10;&#10;Description automatically generated">
            <a:extLst>
              <a:ext uri="{FF2B5EF4-FFF2-40B4-BE49-F238E27FC236}">
                <a16:creationId xmlns:a16="http://schemas.microsoft.com/office/drawing/2014/main" id="{17B694EC-72D1-4260-BB72-D62FEDAE5CD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8" y="2717160"/>
            <a:ext cx="7749355" cy="5463453"/>
          </a:xfrm>
          <a:prstGeom prst="round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48EB13-69D2-46A4-B042-D1B4D0BFC52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2717160"/>
            <a:ext cx="8320060" cy="546345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3058692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9. Getting ideas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9F50A72-520E-45EA-9959-67E0146D90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689" y="2717161"/>
            <a:ext cx="12780624" cy="5075489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lvl="0" indent="-685800"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Where do you get ideas?</a:t>
            </a:r>
            <a:endParaRPr lang="en-GB" sz="3600" dirty="0">
              <a:solidFill>
                <a:srgbClr val="000000"/>
              </a:solidFill>
              <a:latin typeface="Source Sans Pro"/>
              <a:ea typeface="Source Sans Pro"/>
              <a:cs typeface="Arial"/>
            </a:endParaRPr>
          </a:p>
          <a:p>
            <a:pPr marL="685800" indent="-685800">
              <a:buAutoNum type="arabicPeriod"/>
            </a:pPr>
            <a:r>
              <a:rPr lang="en-GB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Recipes – books, internet, television</a:t>
            </a:r>
          </a:p>
          <a:p>
            <a:pPr marL="685800" indent="-685800">
              <a:buAutoNum type="arabicPeriod"/>
            </a:pPr>
            <a:r>
              <a:rPr lang="en-GB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Friends and family – family favourites </a:t>
            </a:r>
          </a:p>
          <a:p>
            <a:pPr marL="685800" indent="-685800">
              <a:buAutoNum type="arabicPeriod"/>
            </a:pPr>
            <a:r>
              <a:rPr lang="en-GB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Fake-aways – homemade versions of take-aways</a:t>
            </a:r>
          </a:p>
          <a:p>
            <a:pPr marL="685800" indent="-685800">
              <a:buAutoNum type="arabicPeriod"/>
            </a:pPr>
            <a:r>
              <a:rPr lang="en-GB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Classics and traditional dishes</a:t>
            </a:r>
          </a:p>
          <a:p>
            <a:pPr marL="685800" indent="-685800">
              <a:buAutoNum type="arabicPeriod"/>
            </a:pPr>
            <a:r>
              <a:rPr lang="en-GB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Food from around the world</a:t>
            </a:r>
            <a:r>
              <a:rPr lang="en-GB" sz="3600" dirty="0"/>
              <a:t> </a:t>
            </a:r>
          </a:p>
          <a:p>
            <a:pPr marL="0" lvl="0" indent="0">
              <a:buNone/>
            </a:pPr>
            <a:endParaRPr lang="en-GB" sz="3600" dirty="0"/>
          </a:p>
          <a:p>
            <a:pPr marL="0" lvl="0" indent="0">
              <a:buNone/>
            </a:pPr>
            <a:endParaRPr lang="en-GB" sz="3600" dirty="0"/>
          </a:p>
          <a:p>
            <a:pPr marL="0" indent="0">
              <a:buNone/>
            </a:pP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36647975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03ECC-4D56-44A9-A9C8-A7C19782FD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Recipes</a:t>
            </a:r>
          </a:p>
        </p:txBody>
      </p:sp>
      <p:pic>
        <p:nvPicPr>
          <p:cNvPr id="5" name="Picture 4" descr="A person holding a piece of paper&#10;&#10;Description automatically generated with low confidence">
            <a:extLst>
              <a:ext uri="{FF2B5EF4-FFF2-40B4-BE49-F238E27FC236}">
                <a16:creationId xmlns:a16="http://schemas.microsoft.com/office/drawing/2014/main" id="{F21B14DB-B96A-4E3A-9A8C-3F9BEE96BFB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3847977" cy="5769081"/>
          </a:xfrm>
          <a:prstGeom prst="round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98D29F-9F08-4AA1-B225-A3F355663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8944" y="2717161"/>
            <a:ext cx="4068722" cy="5769081"/>
          </a:xfrm>
          <a:prstGeom prst="rect">
            <a:avLst/>
          </a:prstGeom>
          <a:ln w="25400">
            <a:solidFill>
              <a:srgbClr val="34713B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3FB907-815E-4976-A5D7-3DD65F7F8A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2045" y="2680871"/>
            <a:ext cx="4068722" cy="5805371"/>
          </a:xfrm>
          <a:prstGeom prst="rect">
            <a:avLst/>
          </a:prstGeom>
          <a:ln w="25400">
            <a:solidFill>
              <a:srgbClr val="34713B"/>
            </a:solidFill>
          </a:ln>
        </p:spPr>
      </p:pic>
    </p:spTree>
    <p:extLst>
      <p:ext uri="{BB962C8B-B14F-4D97-AF65-F5344CB8AC3E}">
        <p14:creationId xmlns:p14="http://schemas.microsoft.com/office/powerpoint/2010/main" val="38959399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E0243-F588-4EDC-BE09-7643D7FEEC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Recipes</a:t>
            </a:r>
          </a:p>
        </p:txBody>
      </p:sp>
      <p:pic>
        <p:nvPicPr>
          <p:cNvPr id="4" name="Picture 3" descr="A person holding a pen in front of a television&#10;&#10;Description automatically generated with medium confidence">
            <a:extLst>
              <a:ext uri="{FF2B5EF4-FFF2-40B4-BE49-F238E27FC236}">
                <a16:creationId xmlns:a16="http://schemas.microsoft.com/office/drawing/2014/main" id="{80EF92DC-FE9F-4ABB-AB46-0B7372FDE0E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7981341" cy="5323553"/>
          </a:xfrm>
          <a:prstGeom prst="roundRect">
            <a:avLst/>
          </a:prstGeom>
        </p:spPr>
      </p:pic>
      <p:pic>
        <p:nvPicPr>
          <p:cNvPr id="7" name="Picture 6" descr="A hand holding a can of food&#10;&#10;Description automatically generated with low confidence">
            <a:extLst>
              <a:ext uri="{FF2B5EF4-FFF2-40B4-BE49-F238E27FC236}">
                <a16:creationId xmlns:a16="http://schemas.microsoft.com/office/drawing/2014/main" id="{ACBB3FFC-62F2-4801-9EBB-8554F940FBF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13287" y="2717161"/>
            <a:ext cx="7981341" cy="532355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3760244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593A-2B88-4D71-B66E-1FFDF1E850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Friends and family</a:t>
            </a:r>
          </a:p>
        </p:txBody>
      </p:sp>
      <p:pic>
        <p:nvPicPr>
          <p:cNvPr id="5" name="Picture 4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A6C89491-094B-4D83-A4D6-B913EF09C87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8198013" cy="5468073"/>
          </a:xfrm>
          <a:prstGeom prst="roundRect">
            <a:avLst/>
          </a:prstGeom>
        </p:spPr>
      </p:pic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DDB77243-87DA-40B7-9279-303A97A361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5130" y="2717161"/>
            <a:ext cx="7290765" cy="546807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813832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0B34A-AA42-48DE-8D8B-314ED598A1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Friends and family</a:t>
            </a:r>
          </a:p>
        </p:txBody>
      </p:sp>
      <p:pic>
        <p:nvPicPr>
          <p:cNvPr id="4" name="Picture 3" descr="A picture containing person, indoor, kitchen, preparing&#10;&#10;Description automatically generated">
            <a:extLst>
              <a:ext uri="{FF2B5EF4-FFF2-40B4-BE49-F238E27FC236}">
                <a16:creationId xmlns:a16="http://schemas.microsoft.com/office/drawing/2014/main" id="{31013CE9-153B-4D7F-9635-188E6BD0C9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7787841" cy="5194488"/>
          </a:xfrm>
          <a:prstGeom prst="roundRect">
            <a:avLst/>
          </a:prstGeom>
        </p:spPr>
      </p:pic>
      <p:pic>
        <p:nvPicPr>
          <p:cNvPr id="6" name="Picture 5" descr="A couple of women eating at a table&#10;&#10;Description automatically generated with low confidence">
            <a:extLst>
              <a:ext uri="{FF2B5EF4-FFF2-40B4-BE49-F238E27FC236}">
                <a16:creationId xmlns:a16="http://schemas.microsoft.com/office/drawing/2014/main" id="{676D57B9-2694-4E27-A6A6-A5AC115F7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7144" y="2717161"/>
            <a:ext cx="8581652" cy="519448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216149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2E1B7-49BB-4315-B77F-B0CE95896F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Fake-aways</a:t>
            </a:r>
          </a:p>
        </p:txBody>
      </p:sp>
      <p:pic>
        <p:nvPicPr>
          <p:cNvPr id="5" name="Picture 4" descr="A picture containing food, table, different, several&#10;&#10;Description automatically generated">
            <a:extLst>
              <a:ext uri="{FF2B5EF4-FFF2-40B4-BE49-F238E27FC236}">
                <a16:creationId xmlns:a16="http://schemas.microsoft.com/office/drawing/2014/main" id="{93A33F41-E754-4E6B-B018-B33F11A4B7A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7456667" cy="4973596"/>
          </a:xfrm>
          <a:prstGeom prst="roundRect">
            <a:avLst/>
          </a:prstGeom>
        </p:spPr>
      </p:pic>
      <p:pic>
        <p:nvPicPr>
          <p:cNvPr id="7" name="Picture 6" descr="A picture containing pizza, table, food, indoor&#10;&#10;Description automatically generated">
            <a:extLst>
              <a:ext uri="{FF2B5EF4-FFF2-40B4-BE49-F238E27FC236}">
                <a16:creationId xmlns:a16="http://schemas.microsoft.com/office/drawing/2014/main" id="{8A1694D8-4CCC-4E72-8F76-255B2842884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6800" y="2717160"/>
            <a:ext cx="7456665" cy="497359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784294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204EE-5D79-4246-AC69-227656A17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Fake-aways</a:t>
            </a:r>
          </a:p>
        </p:txBody>
      </p:sp>
      <p:pic>
        <p:nvPicPr>
          <p:cNvPr id="4" name="Picture 3" descr="A picture containing food, container, rice, plastic&#10;&#10;Description automatically generated">
            <a:extLst>
              <a:ext uri="{FF2B5EF4-FFF2-40B4-BE49-F238E27FC236}">
                <a16:creationId xmlns:a16="http://schemas.microsoft.com/office/drawing/2014/main" id="{C8D5D99A-3DA9-4C9E-9DAB-604295F436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6689" y="2717161"/>
            <a:ext cx="7161489" cy="5482671"/>
          </a:xfrm>
          <a:prstGeom prst="roundRect">
            <a:avLst/>
          </a:prstGeom>
        </p:spPr>
      </p:pic>
      <p:pic>
        <p:nvPicPr>
          <p:cNvPr id="6" name="Picture 5" descr="A cheeseburger with lettuce tomato and tomato&#10;&#10;Description automatically generated with medium confidence">
            <a:extLst>
              <a:ext uri="{FF2B5EF4-FFF2-40B4-BE49-F238E27FC236}">
                <a16:creationId xmlns:a16="http://schemas.microsoft.com/office/drawing/2014/main" id="{B745841D-437A-4E63-9F36-EDF41E549A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831" y="2717161"/>
            <a:ext cx="5482671" cy="548267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9471803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9FDAC-AD9B-4D9D-9FEF-4A52658215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Traditional or classic dishes</a:t>
            </a:r>
          </a:p>
        </p:txBody>
      </p:sp>
      <p:pic>
        <p:nvPicPr>
          <p:cNvPr id="5" name="Picture 4" descr="A plate of meat and vegetables&#10;&#10;Description automatically generated with medium confidence">
            <a:extLst>
              <a:ext uri="{FF2B5EF4-FFF2-40B4-BE49-F238E27FC236}">
                <a16:creationId xmlns:a16="http://schemas.microsoft.com/office/drawing/2014/main" id="{10BF01AE-CF5A-47F1-996A-BF59D70CDCD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6076508" cy="4071260"/>
          </a:xfrm>
          <a:prstGeom prst="roundRect">
            <a:avLst/>
          </a:prstGeom>
        </p:spPr>
      </p:pic>
      <p:pic>
        <p:nvPicPr>
          <p:cNvPr id="7" name="Picture 6" descr="A plate of food&#10;&#10;Description automatically generated with medium confidence">
            <a:extLst>
              <a:ext uri="{FF2B5EF4-FFF2-40B4-BE49-F238E27FC236}">
                <a16:creationId xmlns:a16="http://schemas.microsoft.com/office/drawing/2014/main" id="{7D647F77-7D00-400E-B81D-36C57168D5E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4095" y="2717161"/>
            <a:ext cx="5714102" cy="3830596"/>
          </a:xfrm>
          <a:prstGeom prst="roundRect">
            <a:avLst/>
          </a:prstGeom>
        </p:spPr>
      </p:pic>
      <p:pic>
        <p:nvPicPr>
          <p:cNvPr id="9" name="Picture 8" descr="A plate of food&#10;&#10;Description automatically generated with low confidence">
            <a:extLst>
              <a:ext uri="{FF2B5EF4-FFF2-40B4-BE49-F238E27FC236}">
                <a16:creationId xmlns:a16="http://schemas.microsoft.com/office/drawing/2014/main" id="{A7F23737-AF9C-4DEE-AC97-612AA33F59E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39095" y="2717161"/>
            <a:ext cx="4498466" cy="599795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6487605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0C43B-06FB-4252-AD2E-14B71615C5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</a:rPr>
              <a:t>Food from around the world</a:t>
            </a:r>
          </a:p>
        </p:txBody>
      </p:sp>
      <p:pic>
        <p:nvPicPr>
          <p:cNvPr id="5" name="Picture 4" descr="A tray of food&#10;&#10;Description automatically generated with low confidence">
            <a:extLst>
              <a:ext uri="{FF2B5EF4-FFF2-40B4-BE49-F238E27FC236}">
                <a16:creationId xmlns:a16="http://schemas.microsoft.com/office/drawing/2014/main" id="{AE5368A6-80AD-4BB6-B40E-0504B61BF0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305" y="2717160"/>
            <a:ext cx="4830870" cy="4394855"/>
          </a:xfrm>
          <a:prstGeom prst="roundRect">
            <a:avLst/>
          </a:prstGeom>
        </p:spPr>
      </p:pic>
      <p:pic>
        <p:nvPicPr>
          <p:cNvPr id="7" name="Picture 6" descr="A picture containing food, snack food, sandwich, toppings&#10;&#10;Description automatically generated">
            <a:extLst>
              <a:ext uri="{FF2B5EF4-FFF2-40B4-BE49-F238E27FC236}">
                <a16:creationId xmlns:a16="http://schemas.microsoft.com/office/drawing/2014/main" id="{C42AE112-65E3-4C2F-86E5-D61971F8A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75" y="2925899"/>
            <a:ext cx="5954159" cy="3977378"/>
          </a:xfrm>
          <a:prstGeom prst="roundRect">
            <a:avLst/>
          </a:prstGeom>
        </p:spPr>
      </p:pic>
      <p:pic>
        <p:nvPicPr>
          <p:cNvPr id="11" name="Picture 10" descr="A table full of food&#10;&#10;Description automatically generated with medium confidence">
            <a:extLst>
              <a:ext uri="{FF2B5EF4-FFF2-40B4-BE49-F238E27FC236}">
                <a16:creationId xmlns:a16="http://schemas.microsoft.com/office/drawing/2014/main" id="{9D6B9900-199F-4316-B423-B2956374565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46608" y="2925899"/>
            <a:ext cx="5954159" cy="397737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4717503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10. Once you have decided what to make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90106" y="2717161"/>
            <a:ext cx="7051910" cy="2201262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Do you have the ingredients?</a:t>
            </a:r>
          </a:p>
          <a:p>
            <a:pPr marL="685800" indent="-685800"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Do you have the equipment?</a:t>
            </a:r>
          </a:p>
          <a:p>
            <a:pPr marL="685800" indent="-685800"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Write a shopping list</a:t>
            </a:r>
          </a:p>
          <a:p>
            <a:pPr marL="685800" indent="-685800"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Go shopping!</a:t>
            </a:r>
          </a:p>
          <a:p>
            <a:endParaRPr lang="en-GB" sz="3600" dirty="0"/>
          </a:p>
          <a:p>
            <a:pPr marL="0" lvl="0" indent="0">
              <a:buNone/>
            </a:pPr>
            <a:endParaRPr lang="en-GB" sz="3600" dirty="0"/>
          </a:p>
          <a:p>
            <a:pPr marL="0" indent="0">
              <a:buNone/>
            </a:pPr>
            <a:endParaRPr lang="en-GB" sz="3000" dirty="0"/>
          </a:p>
        </p:txBody>
      </p:sp>
      <p:pic>
        <p:nvPicPr>
          <p:cNvPr id="5" name="Picture 4" descr="A hand holding a pen and a note in front of a refrigerator&#10;&#10;Description automatically generated with low confidence">
            <a:extLst>
              <a:ext uri="{FF2B5EF4-FFF2-40B4-BE49-F238E27FC236}">
                <a16:creationId xmlns:a16="http://schemas.microsoft.com/office/drawing/2014/main" id="{40E1A0A4-8588-4BA7-8B30-C44CA01B29B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8669675" cy="578267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93865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Do you have the ingredients?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0B6629-A867-8DCE-FE85-FF9112A4386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5161" y="6171786"/>
            <a:ext cx="4738144" cy="2601240"/>
          </a:xfrm>
          <a:prstGeom prst="roundRect">
            <a:avLst/>
          </a:prstGeom>
        </p:spPr>
      </p:pic>
      <p:pic>
        <p:nvPicPr>
          <p:cNvPr id="4" name="Picture 3" descr="A picture containing wall, indoor, kitchen appliance, counter&#10;&#10;Description automatically generated">
            <a:extLst>
              <a:ext uri="{FF2B5EF4-FFF2-40B4-BE49-F238E27FC236}">
                <a16:creationId xmlns:a16="http://schemas.microsoft.com/office/drawing/2014/main" id="{2A519D25-CC03-1EDD-ECAA-6490A88F108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5161" y="2636655"/>
            <a:ext cx="4738144" cy="3160342"/>
          </a:xfrm>
          <a:prstGeom prst="roundRect">
            <a:avLst/>
          </a:prstGeom>
        </p:spPr>
      </p:pic>
      <p:pic>
        <p:nvPicPr>
          <p:cNvPr id="6" name="Picture 5" descr="A person looking at a refrigerator&#10;&#10;Description automatically generated with medium confidence">
            <a:extLst>
              <a:ext uri="{FF2B5EF4-FFF2-40B4-BE49-F238E27FC236}">
                <a16:creationId xmlns:a16="http://schemas.microsoft.com/office/drawing/2014/main" id="{5C551E7D-29A0-787B-28E2-4BAFEA29BFA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305" y="2717161"/>
            <a:ext cx="9147834" cy="605586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707718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Check what you need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sp>
        <p:nvSpPr>
          <p:cNvPr id="10" name="AutoShape 91"/>
          <p:cNvSpPr>
            <a:spLocks noChangeArrowheads="1"/>
          </p:cNvSpPr>
          <p:nvPr/>
        </p:nvSpPr>
        <p:spPr bwMode="auto">
          <a:xfrm>
            <a:off x="6114367" y="2855557"/>
            <a:ext cx="3029633" cy="369537"/>
          </a:xfrm>
          <a:prstGeom prst="rightArrow">
            <a:avLst>
              <a:gd name="adj1" fmla="val 50000"/>
              <a:gd name="adj2" fmla="val 125276"/>
            </a:avLst>
          </a:prstGeom>
          <a:solidFill>
            <a:srgbClr val="34713B"/>
          </a:solidFill>
          <a:ln w="9525">
            <a:solidFill>
              <a:srgbClr val="34713B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700">
              <a:solidFill>
                <a:srgbClr val="34713B"/>
              </a:solidFill>
              <a:latin typeface="Arial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24089" y="2717159"/>
            <a:ext cx="363594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Ingredients</a:t>
            </a:r>
            <a:endParaRPr lang="en-GB" sz="3600" dirty="0">
              <a:solidFill>
                <a:srgbClr val="000000"/>
              </a:solidFill>
              <a:latin typeface="Source Sans Pro"/>
              <a:ea typeface="Source Sans Pro"/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6DBFD0-D220-4E0F-8032-969BD6D38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435" y="1938978"/>
            <a:ext cx="5056197" cy="7153748"/>
          </a:xfrm>
          <a:prstGeom prst="rect">
            <a:avLst/>
          </a:prstGeom>
          <a:ln>
            <a:solidFill>
              <a:srgbClr val="34713B"/>
            </a:solidFill>
          </a:ln>
        </p:spPr>
      </p:pic>
    </p:spTree>
    <p:extLst>
      <p:ext uri="{BB962C8B-B14F-4D97-AF65-F5344CB8AC3E}">
        <p14:creationId xmlns:p14="http://schemas.microsoft.com/office/powerpoint/2010/main" val="3218006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Do you have the equipment?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pic>
        <p:nvPicPr>
          <p:cNvPr id="6" name="Picture 5" descr="A group of kitchen utensils&#10;&#10;Description automatically generated with low confidence">
            <a:extLst>
              <a:ext uri="{FF2B5EF4-FFF2-40B4-BE49-F238E27FC236}">
                <a16:creationId xmlns:a16="http://schemas.microsoft.com/office/drawing/2014/main" id="{72E69ED8-7D07-4A29-A956-C30C67AA352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9201204" cy="6137204"/>
          </a:xfrm>
          <a:prstGeom prst="roundRect">
            <a:avLst/>
          </a:prstGeom>
        </p:spPr>
      </p:pic>
      <p:pic>
        <p:nvPicPr>
          <p:cNvPr id="8" name="Picture 7" descr="A picture containing indoor, kitchen, appliance, cluttered&#10;&#10;Description automatically generated">
            <a:extLst>
              <a:ext uri="{FF2B5EF4-FFF2-40B4-BE49-F238E27FC236}">
                <a16:creationId xmlns:a16="http://schemas.microsoft.com/office/drawing/2014/main" id="{A27C1484-3BEC-4DA3-86C6-5695E43B083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1678" y="5785763"/>
            <a:ext cx="5238596" cy="3494142"/>
          </a:xfrm>
          <a:prstGeom prst="roundRect">
            <a:avLst/>
          </a:prstGeom>
        </p:spPr>
      </p:pic>
      <p:pic>
        <p:nvPicPr>
          <p:cNvPr id="10" name="Picture 9" descr="A picture containing indoor, black, kitchenware, pan&#10;&#10;Description automatically generated">
            <a:extLst>
              <a:ext uri="{FF2B5EF4-FFF2-40B4-BE49-F238E27FC236}">
                <a16:creationId xmlns:a16="http://schemas.microsoft.com/office/drawing/2014/main" id="{DEB33190-B72F-4C4B-B713-11FF6469F8D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09142" y="2334411"/>
            <a:ext cx="5087073" cy="3393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4304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Check what you need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6DBFD0-D220-4E0F-8032-969BD6D38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2148" y="1906320"/>
            <a:ext cx="5056197" cy="7153748"/>
          </a:xfrm>
          <a:prstGeom prst="rect">
            <a:avLst/>
          </a:prstGeom>
          <a:ln>
            <a:solidFill>
              <a:srgbClr val="34713B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7A5748-AD44-4049-B537-E0A1267A954F}"/>
              </a:ext>
            </a:extLst>
          </p:cNvPr>
          <p:cNvSpPr txBox="1"/>
          <p:nvPr/>
        </p:nvSpPr>
        <p:spPr>
          <a:xfrm>
            <a:off x="3507361" y="2655057"/>
            <a:ext cx="309709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Equipment</a:t>
            </a:r>
            <a:endParaRPr lang="en-GB" sz="3600" dirty="0">
              <a:solidFill>
                <a:srgbClr val="000000"/>
              </a:solidFill>
              <a:latin typeface="Source Sans Pro"/>
              <a:ea typeface="Source Sans Pro"/>
              <a:cs typeface="Arial"/>
            </a:endParaRPr>
          </a:p>
        </p:txBody>
      </p:sp>
      <p:sp>
        <p:nvSpPr>
          <p:cNvPr id="7" name="AutoShape 91">
            <a:extLst>
              <a:ext uri="{FF2B5EF4-FFF2-40B4-BE49-F238E27FC236}">
                <a16:creationId xmlns:a16="http://schemas.microsoft.com/office/drawing/2014/main" id="{605926DB-0B66-4222-8C86-793E724693EE}"/>
              </a:ext>
            </a:extLst>
          </p:cNvPr>
          <p:cNvSpPr>
            <a:spLocks noChangeArrowheads="1"/>
          </p:cNvSpPr>
          <p:nvPr/>
        </p:nvSpPr>
        <p:spPr bwMode="auto">
          <a:xfrm rot="1220308" flipV="1">
            <a:off x="6562307" y="3531059"/>
            <a:ext cx="3241992" cy="338976"/>
          </a:xfrm>
          <a:prstGeom prst="rightArrow">
            <a:avLst>
              <a:gd name="adj1" fmla="val 50000"/>
              <a:gd name="adj2" fmla="val 125276"/>
            </a:avLst>
          </a:prstGeom>
          <a:solidFill>
            <a:srgbClr val="34713B"/>
          </a:solidFill>
          <a:ln w="9525">
            <a:solidFill>
              <a:srgbClr val="34713B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7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81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Write a shopping list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pic>
        <p:nvPicPr>
          <p:cNvPr id="6" name="Picture 5" descr="A picture containing text, person, computer, indoor&#10;&#10;Description automatically generated">
            <a:extLst>
              <a:ext uri="{FF2B5EF4-FFF2-40B4-BE49-F238E27FC236}">
                <a16:creationId xmlns:a16="http://schemas.microsoft.com/office/drawing/2014/main" id="{9D9E8291-7EBB-4187-AC54-4E3654BA7B9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55342" y="2717161"/>
            <a:ext cx="6128879" cy="4161509"/>
          </a:xfrm>
          <a:prstGeom prst="roundRect">
            <a:avLst/>
          </a:prstGeom>
        </p:spPr>
      </p:pic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F064C9F8-CE13-4046-BE76-D8F15A76D55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6458327" cy="6458327"/>
          </a:xfrm>
          <a:prstGeom prst="roundRect">
            <a:avLst/>
          </a:prstGeom>
        </p:spPr>
      </p:pic>
      <p:pic>
        <p:nvPicPr>
          <p:cNvPr id="7" name="Picture 6" descr="A person holding a card&#10;&#10;Description automatically generated with low confidence">
            <a:extLst>
              <a:ext uri="{FF2B5EF4-FFF2-40B4-BE49-F238E27FC236}">
                <a16:creationId xmlns:a16="http://schemas.microsoft.com/office/drawing/2014/main" id="{423FE9C4-DCE5-4F0F-9A20-4428E5A31EB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97"/>
          <a:stretch/>
        </p:blipFill>
        <p:spPr>
          <a:xfrm>
            <a:off x="7778186" y="2717161"/>
            <a:ext cx="3723986" cy="490807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5829431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What did this social story cover?</a:t>
            </a:r>
            <a:endParaRPr lang="en-GB" sz="5400" dirty="0">
              <a:latin typeface="Source Sans Pro SemiBold"/>
              <a:ea typeface="Source Sans Pro SemiBold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689" y="2717161"/>
            <a:ext cx="14062895" cy="56784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Time of day</a:t>
            </a:r>
          </a:p>
          <a:p>
            <a:pPr marL="685800" indent="-685800"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Personal preference</a:t>
            </a:r>
          </a:p>
          <a:p>
            <a:pPr marL="685800" indent="-685800"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Special occasions</a:t>
            </a:r>
          </a:p>
          <a:p>
            <a:pPr marL="685800" indent="-685800"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Where are you eating?</a:t>
            </a:r>
          </a:p>
          <a:p>
            <a:pPr marL="685800" indent="-685800"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Who are you eating with?</a:t>
            </a:r>
          </a:p>
          <a:p>
            <a:pPr marL="685800" indent="-685800"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Money</a:t>
            </a:r>
          </a:p>
          <a:p>
            <a:pPr marL="685800" indent="-685800"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Health </a:t>
            </a:r>
          </a:p>
          <a:p>
            <a:pPr marL="685800" indent="-685800"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Cooking skills</a:t>
            </a:r>
          </a:p>
          <a:p>
            <a:pPr marL="685800" indent="-685800"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Getting ideas </a:t>
            </a:r>
          </a:p>
          <a:p>
            <a:pPr marL="685800" indent="-685800">
              <a:buAutoNum type="arabicPeriod"/>
            </a:pPr>
            <a:r>
              <a:rPr lang="en-US" sz="3600" dirty="0">
                <a:solidFill>
                  <a:srgbClr val="000000"/>
                </a:solidFill>
                <a:latin typeface="Source Sans Pro"/>
                <a:ea typeface="Source Sans Pro"/>
                <a:cs typeface="Arial"/>
              </a:rPr>
              <a:t>Once you have decided what to make</a:t>
            </a:r>
          </a:p>
        </p:txBody>
      </p:sp>
    </p:spTree>
    <p:extLst>
      <p:ext uri="{BB962C8B-B14F-4D97-AF65-F5344CB8AC3E}">
        <p14:creationId xmlns:p14="http://schemas.microsoft.com/office/powerpoint/2010/main" val="2998962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</a:rPr>
              <a:t>The story continues … let’s go shopping!</a:t>
            </a:r>
            <a:r>
              <a:rPr lang="en-US" dirty="0"/>
              <a:t> </a:t>
            </a:r>
            <a:endParaRPr lang="en-GB" dirty="0"/>
          </a:p>
        </p:txBody>
      </p:sp>
      <p:pic>
        <p:nvPicPr>
          <p:cNvPr id="4" name="Picture 3" descr="A person pushing a shopping cart&#10;&#10;Description automatically generated with medium confidence">
            <a:extLst>
              <a:ext uri="{FF2B5EF4-FFF2-40B4-BE49-F238E27FC236}">
                <a16:creationId xmlns:a16="http://schemas.microsoft.com/office/drawing/2014/main" id="{5640A839-E77F-4FB0-825B-3E6B7BAC764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7833953" cy="5295752"/>
          </a:xfrm>
          <a:prstGeom prst="roundRect">
            <a:avLst/>
          </a:prstGeom>
        </p:spPr>
      </p:pic>
      <p:pic>
        <p:nvPicPr>
          <p:cNvPr id="6" name="Picture 5" descr="A picture containing text, marketplace, scene, orange&#10;&#10;Description automatically generated">
            <a:extLst>
              <a:ext uri="{FF2B5EF4-FFF2-40B4-BE49-F238E27FC236}">
                <a16:creationId xmlns:a16="http://schemas.microsoft.com/office/drawing/2014/main" id="{7C0A9D0E-06E6-4E8B-8406-79573BDAAAC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7360" y="2717161"/>
            <a:ext cx="7939658" cy="529575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0873810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0D4428A-E518-CD3B-0C63-755284D389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Planning what to eat social story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AC57302-555F-9C3C-C147-87D74FDA2C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6" r="29916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608505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0</TotalTime>
  <Words>332</Words>
  <Application>Microsoft Office PowerPoint</Application>
  <PresentationFormat>Custom</PresentationFormat>
  <Paragraphs>101</Paragraphs>
  <Slides>34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Arial</vt:lpstr>
      <vt:lpstr>Source Sans Pro SemiBold</vt:lpstr>
      <vt:lpstr>Calibri</vt:lpstr>
      <vt:lpstr>Aptos</vt:lpstr>
      <vt:lpstr>Source Sans Pro</vt:lpstr>
      <vt:lpstr>Source Sans Pro Light</vt:lpstr>
      <vt:lpstr>Source Sans Pro Semi-Bold</vt:lpstr>
      <vt:lpstr>Front and Back</vt:lpstr>
      <vt:lpstr>White Palace</vt:lpstr>
      <vt:lpstr>Lost Verdania</vt:lpstr>
      <vt:lpstr>PowerPoint Presentation</vt:lpstr>
      <vt:lpstr>What does this cover?</vt:lpstr>
      <vt:lpstr>What are you planning to make?</vt:lpstr>
      <vt:lpstr>1. Time of day</vt:lpstr>
      <vt:lpstr>2. Personal preferences</vt:lpstr>
      <vt:lpstr>2. Personal preferences</vt:lpstr>
      <vt:lpstr>2. Personal preferences</vt:lpstr>
      <vt:lpstr>3. Special occasions</vt:lpstr>
      <vt:lpstr>3. Special occasions</vt:lpstr>
      <vt:lpstr>4. Where are you eating?</vt:lpstr>
      <vt:lpstr>4. Where are you eating?</vt:lpstr>
      <vt:lpstr>5. Who are you eating with? </vt:lpstr>
      <vt:lpstr>6. Money</vt:lpstr>
      <vt:lpstr>7. Health</vt:lpstr>
      <vt:lpstr>8. Cooking skills</vt:lpstr>
      <vt:lpstr>8. Cooking skills</vt:lpstr>
      <vt:lpstr>9. Getting ideas</vt:lpstr>
      <vt:lpstr>Recipes</vt:lpstr>
      <vt:lpstr>Recipes</vt:lpstr>
      <vt:lpstr>Friends and family</vt:lpstr>
      <vt:lpstr>Friends and family</vt:lpstr>
      <vt:lpstr>Fake-aways</vt:lpstr>
      <vt:lpstr>Fake-aways</vt:lpstr>
      <vt:lpstr>Traditional or classic dishes</vt:lpstr>
      <vt:lpstr>Food from around the world</vt:lpstr>
      <vt:lpstr>10. Once you have decided what to make</vt:lpstr>
      <vt:lpstr>Do you have the ingredients?</vt:lpstr>
      <vt:lpstr>Check what you need</vt:lpstr>
      <vt:lpstr>Do you have the equipment?</vt:lpstr>
      <vt:lpstr>Check what you need</vt:lpstr>
      <vt:lpstr>Write a shopping list</vt:lpstr>
      <vt:lpstr>What did this social story cover?</vt:lpstr>
      <vt:lpstr>The story continues … let’s go shopping!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84</cp:revision>
  <dcterms:created xsi:type="dcterms:W3CDTF">2026-03-04T15:22:34Z</dcterms:created>
  <dcterms:modified xsi:type="dcterms:W3CDTF">2026-05-26T12:12:47Z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