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75" r:id="rId9"/>
    <p:sldId id="277" r:id="rId10"/>
    <p:sldId id="278" r:id="rId11"/>
    <p:sldId id="279" r:id="rId12"/>
    <p:sldId id="280" r:id="rId13"/>
    <p:sldId id="281" r:id="rId14"/>
    <p:sldId id="282" r:id="rId15"/>
    <p:sldId id="285" r:id="rId16"/>
    <p:sldId id="284" r:id="rId17"/>
    <p:sldId id="283" r:id="rId18"/>
    <p:sldId id="26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66" d="100"/>
          <a:sy n="66" d="100"/>
        </p:scale>
        <p:origin x="64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2020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2020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aB51p9OpDg" TargetMode="External"/><Relationship Id="rId2" Type="http://schemas.openxmlformats.org/officeDocument/2006/relationships/hyperlink" Target="https://www.foodafactoflife.org.uk/7-11-years/where-food-comes-from/videos/#quiz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Cauliflower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this?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79944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This is a cauliflower, it is the flower of a plant (vegetable). </a:t>
            </a:r>
            <a:endParaRPr lang="en-US" sz="2800" dirty="0"/>
          </a:p>
          <a:p>
            <a:pPr marL="0" indent="0">
              <a:buNone/>
            </a:pPr>
            <a:r>
              <a:rPr lang="en-GB" sz="2800" dirty="0"/>
              <a:t>The flowers of the plant are used to help them be pollinated. </a:t>
            </a: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Some </a:t>
            </a:r>
            <a:r>
              <a:rPr lang="en-GB" sz="2800" dirty="0"/>
              <a:t>flowers are edible, but many others are not.</a:t>
            </a:r>
            <a:endParaRPr lang="en-GB" sz="4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0" y="1612427"/>
            <a:ext cx="5698332" cy="455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57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</a:t>
            </a:r>
            <a:r>
              <a:rPr lang="en-GB" dirty="0" smtClean="0"/>
              <a:t>does </a:t>
            </a:r>
            <a:r>
              <a:rPr lang="en-GB" dirty="0"/>
              <a:t>cauliflower</a:t>
            </a:r>
            <a:r>
              <a:rPr lang="en-GB" dirty="0" smtClean="0"/>
              <a:t>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Cauliflowers grow in the UK.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Cauliflower is a plant.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grow </a:t>
            </a:r>
            <a:r>
              <a:rPr lang="en-GB" sz="2800" dirty="0" smtClean="0"/>
              <a:t>above the ground.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US" sz="2800" dirty="0" smtClean="0"/>
              <a:t>Cauliflower is the flower of a plant.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0458" y="2529715"/>
            <a:ext cx="5059496" cy="337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63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Harvesting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94012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Cauliflowers are picked when ready from a garden or field.</a:t>
            </a:r>
            <a:endParaRPr lang="en-GB" sz="2800" dirty="0" smtClean="0"/>
          </a:p>
          <a:p>
            <a:pPr marL="0" indent="0">
              <a:buNone/>
            </a:pPr>
            <a:r>
              <a:rPr lang="en-US" sz="2800" dirty="0" smtClean="0"/>
              <a:t>Cauliflower from the UK is harvested throughout the year.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4313" y="2474838"/>
            <a:ext cx="5147672" cy="343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1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Cauliflower varieties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585948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There are </a:t>
            </a:r>
            <a:r>
              <a:rPr lang="en-GB" sz="2800" dirty="0" smtClean="0"/>
              <a:t>different </a:t>
            </a:r>
            <a:r>
              <a:rPr lang="en-GB" sz="2800" dirty="0"/>
              <a:t>types cauliflower</a:t>
            </a:r>
            <a:r>
              <a:rPr lang="en-GB" sz="2800" dirty="0" smtClean="0"/>
              <a:t>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They have different names, such as:</a:t>
            </a:r>
          </a:p>
          <a:p>
            <a:r>
              <a:rPr lang="en-US" sz="2800" dirty="0" smtClean="0"/>
              <a:t>All year round;</a:t>
            </a:r>
          </a:p>
          <a:p>
            <a:r>
              <a:rPr lang="en-US" sz="2800" dirty="0" smtClean="0"/>
              <a:t>Alpha;</a:t>
            </a:r>
          </a:p>
          <a:p>
            <a:r>
              <a:rPr lang="en-US" sz="2800" dirty="0" smtClean="0"/>
              <a:t>Red lion.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0" y="2571092"/>
            <a:ext cx="4296110" cy="290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4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Cauliflower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20294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Cauliflower </a:t>
            </a:r>
            <a:r>
              <a:rPr lang="en-GB" sz="2800" dirty="0"/>
              <a:t>can </a:t>
            </a:r>
            <a:r>
              <a:rPr lang="en-GB" sz="2800" dirty="0" smtClean="0"/>
              <a:t>be purchased: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resh;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rozen.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7400" y="1612427"/>
            <a:ext cx="5698332" cy="455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4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400865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Cauliflower </a:t>
            </a:r>
            <a:r>
              <a:rPr lang="en-GB" sz="2800" dirty="0"/>
              <a:t>can </a:t>
            </a:r>
            <a:r>
              <a:rPr lang="en-GB" sz="2800" dirty="0" smtClean="0"/>
              <a:t>be eaten raw – just wash first.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Cauliflower </a:t>
            </a:r>
            <a:r>
              <a:rPr lang="en-GB" sz="2800" dirty="0"/>
              <a:t>can be used in lots of </a:t>
            </a:r>
            <a:r>
              <a:rPr lang="en-GB" sz="2800" dirty="0" smtClean="0"/>
              <a:t>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9274" y="1923798"/>
            <a:ext cx="2785216" cy="18592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753" t="15009" r="12627" b="7530"/>
          <a:stretch/>
        </p:blipFill>
        <p:spPr>
          <a:xfrm>
            <a:off x="9071372" y="3961292"/>
            <a:ext cx="2832392" cy="20432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4844" y="1923798"/>
            <a:ext cx="2788920" cy="1859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9274" y="3961292"/>
            <a:ext cx="2785216" cy="18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95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49897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Broccoli and artichoke are similar to cauliflower.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are the flowers of a plant.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5484" y="3503362"/>
            <a:ext cx="3405536" cy="25800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6522" y="1544314"/>
            <a:ext cx="3198962" cy="33096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84698" y="4690606"/>
            <a:ext cx="2454442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Broccoli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27316" y="5900286"/>
            <a:ext cx="1983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Artichoke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13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4268" y="2315559"/>
            <a:ext cx="4832271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There are different varieties of broccoli including:</a:t>
            </a:r>
            <a:endParaRPr lang="en-GB" sz="2800" dirty="0"/>
          </a:p>
          <a:p>
            <a:pPr marL="0" indent="0">
              <a:buNone/>
            </a:pPr>
            <a:endParaRPr lang="en-US" sz="2800" dirty="0" smtClean="0"/>
          </a:p>
          <a:p>
            <a:r>
              <a:rPr lang="en-GB" sz="2800" dirty="0" smtClean="0"/>
              <a:t>Calabrese;</a:t>
            </a:r>
            <a:endParaRPr lang="en-US" sz="2800" dirty="0" smtClean="0"/>
          </a:p>
          <a:p>
            <a:r>
              <a:rPr lang="en-US" sz="2800" dirty="0"/>
              <a:t>S</a:t>
            </a:r>
            <a:r>
              <a:rPr lang="en-US" sz="2800" dirty="0" smtClean="0"/>
              <a:t>prouting;</a:t>
            </a:r>
          </a:p>
          <a:p>
            <a:r>
              <a:rPr lang="en-US" sz="2800" dirty="0" smtClean="0"/>
              <a:t>Romanesco.</a:t>
            </a:r>
          </a:p>
          <a:p>
            <a:endParaRPr lang="en-GB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5329" y="1563798"/>
            <a:ext cx="2031907" cy="21022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4116" y="4354197"/>
            <a:ext cx="2244775" cy="14950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990" y="4485634"/>
            <a:ext cx="2551802" cy="16995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03294" y="3753009"/>
            <a:ext cx="2974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Calabrese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46288" y="5901281"/>
            <a:ext cx="1597794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Sprouting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79567" y="5849252"/>
            <a:ext cx="2903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Purple sprouting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2495" y="3319667"/>
            <a:ext cx="2756631" cy="20020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28242" y="5288566"/>
            <a:ext cx="1804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Romanesco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70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Harvesting broccoli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5647" y="2571092"/>
            <a:ext cx="425937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Watch the video about broccoli being harvested. </a:t>
            </a:r>
            <a:endParaRPr lang="en-GB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Then answer the Budding broccoli </a:t>
            </a:r>
            <a:r>
              <a:rPr lang="en-US" sz="2800" dirty="0" smtClean="0">
                <a:hlinkClick r:id="rId2"/>
              </a:rPr>
              <a:t>quiz</a:t>
            </a:r>
            <a:r>
              <a:rPr lang="en-US" sz="2800" dirty="0"/>
              <a:t>.</a:t>
            </a:r>
            <a:endParaRPr lang="en-GB" sz="2800" dirty="0"/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5274" y="2396690"/>
            <a:ext cx="6111014" cy="31310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52674" y="5648243"/>
            <a:ext cx="493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Click on the picture above to watch </a:t>
            </a:r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the video.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35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692" y="2021633"/>
            <a:ext cx="3123508" cy="2498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798438" y="3019186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480060" y="4685548"/>
            <a:ext cx="3558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Cauliflower are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4798" y="4712062"/>
            <a:ext cx="2871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Cauliflower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92392" y="4778789"/>
            <a:ext cx="27948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cauliflower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7669908" y="3035314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60" y="2288656"/>
            <a:ext cx="3163700" cy="21091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753" t="15009" r="12627" b="7530"/>
          <a:stretch/>
        </p:blipFill>
        <p:spPr>
          <a:xfrm>
            <a:off x="8862442" y="2463039"/>
            <a:ext cx="2832392" cy="204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5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Cauliflower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C766A30-64F9-45BD-B1B1-ACA9BE15C7D5}">
  <ds:schemaRefs>
    <ds:schemaRef ds:uri="http://schemas.microsoft.com/office/2006/metadata/properties"/>
    <ds:schemaRef ds:uri="ead97cfe-a968-427f-b02b-893e6ba0355a"/>
    <ds:schemaRef ds:uri="http://schemas.microsoft.com/office/2006/documentManagement/types"/>
    <ds:schemaRef ds:uri="http://purl.org/dc/terms/"/>
    <ds:schemaRef ds:uri="c53071f4-7f44-43fd-895c-8e7b6a3746b0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930424A-1308-48D0-A06E-FEC5BA0F89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C434D38-A359-45AD-85CB-9F5512FE39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243</Words>
  <Application>Microsoft Office PowerPoint</Application>
  <PresentationFormat>Widescreen</PresentationFormat>
  <Paragraphs>59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Office Theme</vt:lpstr>
      <vt:lpstr>Custom Design</vt:lpstr>
      <vt:lpstr>1_Custom Design</vt:lpstr>
      <vt:lpstr>3_Custom Design</vt:lpstr>
      <vt:lpstr>Cauliflower</vt:lpstr>
      <vt:lpstr>What is this?</vt:lpstr>
      <vt:lpstr>Where does cauliflower come from? </vt:lpstr>
      <vt:lpstr>Harvesting</vt:lpstr>
      <vt:lpstr>Cauliflower varieties</vt:lpstr>
      <vt:lpstr>Cauliflower</vt:lpstr>
      <vt:lpstr>Dishes</vt:lpstr>
      <vt:lpstr>Similar</vt:lpstr>
      <vt:lpstr>Similar</vt:lpstr>
      <vt:lpstr>Harvesting broccoli</vt:lpstr>
      <vt:lpstr>Summary</vt:lpstr>
      <vt:lpstr>Cauliflower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39</cp:revision>
  <dcterms:created xsi:type="dcterms:W3CDTF">2018-10-10T09:22:08Z</dcterms:created>
  <dcterms:modified xsi:type="dcterms:W3CDTF">2021-03-25T12:26:46Z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