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20"/>
  </p:notesMasterIdLst>
  <p:sldIdLst>
    <p:sldId id="352" r:id="rId7"/>
    <p:sldId id="347" r:id="rId8"/>
    <p:sldId id="344" r:id="rId9"/>
    <p:sldId id="345" r:id="rId10"/>
    <p:sldId id="348" r:id="rId11"/>
    <p:sldId id="346" r:id="rId12"/>
    <p:sldId id="349" r:id="rId13"/>
    <p:sldId id="343" r:id="rId14"/>
    <p:sldId id="350" r:id="rId15"/>
    <p:sldId id="313" r:id="rId16"/>
    <p:sldId id="314" r:id="rId17"/>
    <p:sldId id="351" r:id="rId18"/>
    <p:sldId id="353" r:id="rId19"/>
  </p:sldIdLst>
  <p:sldSz cx="18288000" cy="10287000"/>
  <p:notesSz cx="6858000" cy="9144000"/>
  <p:embeddedFontLst>
    <p:embeddedFont>
      <p:font typeface="Source Sans Pro" panose="020B0503030403020204" pitchFamily="34" charset="0"/>
      <p:regular r:id="rId21"/>
      <p:bold r:id="rId22"/>
      <p:italic r:id="rId23"/>
      <p:boldItalic r:id="rId24"/>
    </p:embeddedFont>
    <p:embeddedFont>
      <p:font typeface="Source Sans Pro Light" panose="020B0403030403020204" pitchFamily="34" charset="0"/>
      <p:regular r:id="rId25"/>
      <p:italic r:id="rId26"/>
    </p:embeddedFont>
    <p:embeddedFont>
      <p:font typeface="Source Sans Pro SemiBold" panose="020B0603030403020204" pitchFamily="34" charset="0"/>
      <p:bold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52"/>
            <p14:sldId id="347"/>
            <p14:sldId id="344"/>
            <p14:sldId id="345"/>
            <p14:sldId id="348"/>
            <p14:sldId id="346"/>
            <p14:sldId id="349"/>
            <p14:sldId id="343"/>
            <p14:sldId id="350"/>
            <p14:sldId id="313"/>
            <p14:sldId id="314"/>
            <p14:sldId id="351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4FF1A-BA81-457B-8EB6-F588276DE5FC}" v="49" dt="2026-05-26T12:18:15.7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6T12:18:47.377" v="135" actId="931"/>
      <pc:docMkLst>
        <pc:docMk/>
      </pc:docMkLst>
      <pc:sldChg chg="modSp mod">
        <pc:chgData name="Orla Condon" userId="62ca7181-df71-4740-a21a-4649c658ad3a" providerId="ADAL" clId="{9CA04E6F-9B24-452A-BDA3-5D96B223031B}" dt="2026-05-26T12:18:07.348" v="131" actId="208"/>
        <pc:sldMkLst>
          <pc:docMk/>
          <pc:sldMk cId="547708811" sldId="313"/>
        </pc:sldMkLst>
        <pc:spChg chg="mod">
          <ac:chgData name="Orla Condon" userId="62ca7181-df71-4740-a21a-4649c658ad3a" providerId="ADAL" clId="{9CA04E6F-9B24-452A-BDA3-5D96B223031B}" dt="2026-05-26T12:14:24.991" v="36"/>
          <ac:spMkLst>
            <pc:docMk/>
            <pc:sldMk cId="547708811" sldId="313"/>
            <ac:spMk id="2" creationId="{8ED4BB2D-31C2-44DC-9296-41130E0C5A39}"/>
          </ac:spMkLst>
        </pc:spChg>
        <pc:picChg chg="mod">
          <ac:chgData name="Orla Condon" userId="62ca7181-df71-4740-a21a-4649c658ad3a" providerId="ADAL" clId="{9CA04E6F-9B24-452A-BDA3-5D96B223031B}" dt="2026-05-26T12:18:07.348" v="131" actId="208"/>
          <ac:picMkLst>
            <pc:docMk/>
            <pc:sldMk cId="547708811" sldId="313"/>
            <ac:picMk id="5" creationId="{CEF63613-0BE5-4AA7-9A4A-60D102AC7890}"/>
          </ac:picMkLst>
        </pc:picChg>
      </pc:sldChg>
      <pc:sldChg chg="modSp mod">
        <pc:chgData name="Orla Condon" userId="62ca7181-df71-4740-a21a-4649c658ad3a" providerId="ADAL" clId="{9CA04E6F-9B24-452A-BDA3-5D96B223031B}" dt="2026-05-26T12:18:11.110" v="132" actId="208"/>
        <pc:sldMkLst>
          <pc:docMk/>
          <pc:sldMk cId="969276225" sldId="314"/>
        </pc:sldMkLst>
        <pc:spChg chg="mod">
          <ac:chgData name="Orla Condon" userId="62ca7181-df71-4740-a21a-4649c658ad3a" providerId="ADAL" clId="{9CA04E6F-9B24-452A-BDA3-5D96B223031B}" dt="2026-05-26T12:14:27.285" v="40"/>
          <ac:spMkLst>
            <pc:docMk/>
            <pc:sldMk cId="969276225" sldId="314"/>
            <ac:spMk id="2" creationId="{7FE7FE66-2603-4C19-A7EC-38968322AFCF}"/>
          </ac:spMkLst>
        </pc:spChg>
        <pc:picChg chg="mod">
          <ac:chgData name="Orla Condon" userId="62ca7181-df71-4740-a21a-4649c658ad3a" providerId="ADAL" clId="{9CA04E6F-9B24-452A-BDA3-5D96B223031B}" dt="2026-05-26T12:18:11.110" v="132" actId="208"/>
          <ac:picMkLst>
            <pc:docMk/>
            <pc:sldMk cId="969276225" sldId="314"/>
            <ac:picMk id="5" creationId="{8C6C2EA9-01DD-4EAD-9567-024A2BCE801B}"/>
          </ac:picMkLst>
        </pc:picChg>
      </pc:sldChg>
      <pc:sldChg chg="modSp mod">
        <pc:chgData name="Orla Condon" userId="62ca7181-df71-4740-a21a-4649c658ad3a" providerId="ADAL" clId="{9CA04E6F-9B24-452A-BDA3-5D96B223031B}" dt="2026-05-26T12:17:47.219" v="125" actId="122"/>
        <pc:sldMkLst>
          <pc:docMk/>
          <pc:sldMk cId="2446691640" sldId="343"/>
        </pc:sldMkLst>
        <pc:spChg chg="mod">
          <ac:chgData name="Orla Condon" userId="62ca7181-df71-4740-a21a-4649c658ad3a" providerId="ADAL" clId="{9CA04E6F-9B24-452A-BDA3-5D96B223031B}" dt="2026-05-26T12:17:47.219" v="125" actId="122"/>
          <ac:spMkLst>
            <pc:docMk/>
            <pc:sldMk cId="2446691640" sldId="343"/>
            <ac:spMk id="5" creationId="{7CB5F935-35DA-4350-BB0C-1387865C08C6}"/>
          </ac:spMkLst>
        </pc:spChg>
        <pc:picChg chg="mod">
          <ac:chgData name="Orla Condon" userId="62ca7181-df71-4740-a21a-4649c658ad3a" providerId="ADAL" clId="{9CA04E6F-9B24-452A-BDA3-5D96B223031B}" dt="2026-05-26T12:17:43.284" v="124" actId="14100"/>
          <ac:picMkLst>
            <pc:docMk/>
            <pc:sldMk cId="2446691640" sldId="343"/>
            <ac:picMk id="7" creationId="{F40D8088-3574-4B9E-A5C4-836A336C0F1D}"/>
          </ac:picMkLst>
        </pc:picChg>
      </pc:sldChg>
      <pc:sldChg chg="modSp mod">
        <pc:chgData name="Orla Condon" userId="62ca7181-df71-4740-a21a-4649c658ad3a" providerId="ADAL" clId="{9CA04E6F-9B24-452A-BDA3-5D96B223031B}" dt="2026-05-26T12:15:39.958" v="86" actId="12788"/>
        <pc:sldMkLst>
          <pc:docMk/>
          <pc:sldMk cId="1462129998" sldId="344"/>
        </pc:sldMkLst>
        <pc:spChg chg="mod">
          <ac:chgData name="Orla Condon" userId="62ca7181-df71-4740-a21a-4649c658ad3a" providerId="ADAL" clId="{9CA04E6F-9B24-452A-BDA3-5D96B223031B}" dt="2026-05-26T12:14:05.459" v="12"/>
          <ac:spMkLst>
            <pc:docMk/>
            <pc:sldMk cId="1462129998" sldId="344"/>
            <ac:spMk id="4" creationId="{1EDAAA04-3F97-40E2-A7DE-85508ECD25AC}"/>
          </ac:spMkLst>
        </pc:spChg>
        <pc:spChg chg="mod">
          <ac:chgData name="Orla Condon" userId="62ca7181-df71-4740-a21a-4649c658ad3a" providerId="ADAL" clId="{9CA04E6F-9B24-452A-BDA3-5D96B223031B}" dt="2026-05-26T12:15:39.958" v="86" actId="12788"/>
          <ac:spMkLst>
            <pc:docMk/>
            <pc:sldMk cId="1462129998" sldId="344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26T12:15:39.958" v="86" actId="12788"/>
          <ac:picMkLst>
            <pc:docMk/>
            <pc:sldMk cId="1462129998" sldId="344"/>
            <ac:picMk id="5" creationId="{309DD083-8AFE-43B0-AD61-B3CAF541334B}"/>
          </ac:picMkLst>
        </pc:picChg>
      </pc:sldChg>
      <pc:sldChg chg="modSp mod">
        <pc:chgData name="Orla Condon" userId="62ca7181-df71-4740-a21a-4649c658ad3a" providerId="ADAL" clId="{9CA04E6F-9B24-452A-BDA3-5D96B223031B}" dt="2026-05-26T12:16:03.925" v="92" actId="12788"/>
        <pc:sldMkLst>
          <pc:docMk/>
          <pc:sldMk cId="2214754065" sldId="345"/>
        </pc:sldMkLst>
        <pc:spChg chg="mod">
          <ac:chgData name="Orla Condon" userId="62ca7181-df71-4740-a21a-4649c658ad3a" providerId="ADAL" clId="{9CA04E6F-9B24-452A-BDA3-5D96B223031B}" dt="2026-05-26T12:14:08.928" v="16"/>
          <ac:spMkLst>
            <pc:docMk/>
            <pc:sldMk cId="2214754065" sldId="345"/>
            <ac:spMk id="4" creationId="{A4C804E9-F1DE-4566-8B07-2A638635FE5F}"/>
          </ac:spMkLst>
        </pc:spChg>
        <pc:spChg chg="mod">
          <ac:chgData name="Orla Condon" userId="62ca7181-df71-4740-a21a-4649c658ad3a" providerId="ADAL" clId="{9CA04E6F-9B24-452A-BDA3-5D96B223031B}" dt="2026-05-26T12:16:03.925" v="92" actId="12788"/>
          <ac:spMkLst>
            <pc:docMk/>
            <pc:sldMk cId="2214754065" sldId="345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26T12:16:03.925" v="92" actId="12788"/>
          <ac:picMkLst>
            <pc:docMk/>
            <pc:sldMk cId="2214754065" sldId="345"/>
            <ac:picMk id="3" creationId="{50107754-0C88-44C6-BFC8-B810D224BC2E}"/>
          </ac:picMkLst>
        </pc:picChg>
      </pc:sldChg>
      <pc:sldChg chg="modSp mod">
        <pc:chgData name="Orla Condon" userId="62ca7181-df71-4740-a21a-4649c658ad3a" providerId="ADAL" clId="{9CA04E6F-9B24-452A-BDA3-5D96B223031B}" dt="2026-05-26T12:17:03.636" v="114" actId="208"/>
        <pc:sldMkLst>
          <pc:docMk/>
          <pc:sldMk cId="3997307504" sldId="346"/>
        </pc:sldMkLst>
        <pc:spChg chg="mod">
          <ac:chgData name="Orla Condon" userId="62ca7181-df71-4740-a21a-4649c658ad3a" providerId="ADAL" clId="{9CA04E6F-9B24-452A-BDA3-5D96B223031B}" dt="2026-05-26T12:14:14.502" v="24"/>
          <ac:spMkLst>
            <pc:docMk/>
            <pc:sldMk cId="3997307504" sldId="346"/>
            <ac:spMk id="6" creationId="{C97C348C-EB39-41C2-A941-36A3DE8BB51B}"/>
          </ac:spMkLst>
        </pc:spChg>
        <pc:spChg chg="mod">
          <ac:chgData name="Orla Condon" userId="62ca7181-df71-4740-a21a-4649c658ad3a" providerId="ADAL" clId="{9CA04E6F-9B24-452A-BDA3-5D96B223031B}" dt="2026-05-26T12:17:03.636" v="114" actId="208"/>
          <ac:spMkLst>
            <pc:docMk/>
            <pc:sldMk cId="3997307504" sldId="346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26T12:16:59.047" v="111" actId="1076"/>
          <ac:picMkLst>
            <pc:docMk/>
            <pc:sldMk cId="3997307504" sldId="346"/>
            <ac:picMk id="3" creationId="{7BE3CB3B-8706-44B9-830F-403D2C3674EF}"/>
          </ac:picMkLst>
        </pc:picChg>
        <pc:picChg chg="mod">
          <ac:chgData name="Orla Condon" userId="62ca7181-df71-4740-a21a-4649c658ad3a" providerId="ADAL" clId="{9CA04E6F-9B24-452A-BDA3-5D96B223031B}" dt="2026-05-26T12:16:57.214" v="110" actId="11530"/>
          <ac:picMkLst>
            <pc:docMk/>
            <pc:sldMk cId="3997307504" sldId="346"/>
            <ac:picMk id="4" creationId="{B0E6A33C-68E5-44D5-AFD9-45C4E104E532}"/>
          </ac:picMkLst>
        </pc:picChg>
      </pc:sldChg>
      <pc:sldChg chg="modSp mod">
        <pc:chgData name="Orla Condon" userId="62ca7181-df71-4740-a21a-4649c658ad3a" providerId="ADAL" clId="{9CA04E6F-9B24-452A-BDA3-5D96B223031B}" dt="2026-05-26T12:14:40.677" v="48"/>
        <pc:sldMkLst>
          <pc:docMk/>
          <pc:sldMk cId="3277999584" sldId="347"/>
        </pc:sldMkLst>
        <pc:spChg chg="mod">
          <ac:chgData name="Orla Condon" userId="62ca7181-df71-4740-a21a-4649c658ad3a" providerId="ADAL" clId="{9CA04E6F-9B24-452A-BDA3-5D96B223031B}" dt="2026-05-26T12:14:02.490" v="8"/>
          <ac:spMkLst>
            <pc:docMk/>
            <pc:sldMk cId="3277999584" sldId="347"/>
            <ac:spMk id="2" creationId="{6BAAB8FD-16A0-418D-A1EE-0A5FEA07F762}"/>
          </ac:spMkLst>
        </pc:spChg>
        <pc:spChg chg="mod">
          <ac:chgData name="Orla Condon" userId="62ca7181-df71-4740-a21a-4649c658ad3a" providerId="ADAL" clId="{9CA04E6F-9B24-452A-BDA3-5D96B223031B}" dt="2026-05-26T12:14:40.677" v="48"/>
          <ac:spMkLst>
            <pc:docMk/>
            <pc:sldMk cId="3277999584" sldId="347"/>
            <ac:spMk id="3" creationId="{A132657E-EC34-4608-8CEA-F3B6F893B3A5}"/>
          </ac:spMkLst>
        </pc:spChg>
      </pc:sldChg>
      <pc:sldChg chg="modSp mod">
        <pc:chgData name="Orla Condon" userId="62ca7181-df71-4740-a21a-4649c658ad3a" providerId="ADAL" clId="{9CA04E6F-9B24-452A-BDA3-5D96B223031B}" dt="2026-05-26T12:16:35.692" v="104" actId="208"/>
        <pc:sldMkLst>
          <pc:docMk/>
          <pc:sldMk cId="3490495265" sldId="348"/>
        </pc:sldMkLst>
        <pc:spChg chg="mod">
          <ac:chgData name="Orla Condon" userId="62ca7181-df71-4740-a21a-4649c658ad3a" providerId="ADAL" clId="{9CA04E6F-9B24-452A-BDA3-5D96B223031B}" dt="2026-05-26T12:14:11.929" v="20"/>
          <ac:spMkLst>
            <pc:docMk/>
            <pc:sldMk cId="3490495265" sldId="348"/>
            <ac:spMk id="6" creationId="{DFB87483-F878-44ED-BF90-713C8C454546}"/>
          </ac:spMkLst>
        </pc:spChg>
        <pc:spChg chg="mod">
          <ac:chgData name="Orla Condon" userId="62ca7181-df71-4740-a21a-4649c658ad3a" providerId="ADAL" clId="{9CA04E6F-9B24-452A-BDA3-5D96B223031B}" dt="2026-05-26T12:16:35.692" v="104" actId="208"/>
          <ac:spMkLst>
            <pc:docMk/>
            <pc:sldMk cId="3490495265" sldId="348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26T12:16:17.899" v="98" actId="14100"/>
          <ac:picMkLst>
            <pc:docMk/>
            <pc:sldMk cId="3490495265" sldId="348"/>
            <ac:picMk id="5" creationId="{8AD8C15C-EC11-470B-9563-2CF6A6B4799A}"/>
          </ac:picMkLst>
        </pc:picChg>
        <pc:picChg chg="mod">
          <ac:chgData name="Orla Condon" userId="62ca7181-df71-4740-a21a-4649c658ad3a" providerId="ADAL" clId="{9CA04E6F-9B24-452A-BDA3-5D96B223031B}" dt="2026-05-26T12:16:23.942" v="100" actId="12788"/>
          <ac:picMkLst>
            <pc:docMk/>
            <pc:sldMk cId="3490495265" sldId="348"/>
            <ac:picMk id="8" creationId="{17ACDBB7-379B-40C3-B465-1D2D9C9F9E1A}"/>
          </ac:picMkLst>
        </pc:picChg>
        <pc:picChg chg="mod">
          <ac:chgData name="Orla Condon" userId="62ca7181-df71-4740-a21a-4649c658ad3a" providerId="ADAL" clId="{9CA04E6F-9B24-452A-BDA3-5D96B223031B}" dt="2026-05-26T12:16:28.755" v="101" actId="1076"/>
          <ac:picMkLst>
            <pc:docMk/>
            <pc:sldMk cId="3490495265" sldId="348"/>
            <ac:picMk id="10" creationId="{61290F13-16B1-4D4C-8AF9-E49E143530FE}"/>
          </ac:picMkLst>
        </pc:picChg>
      </pc:sldChg>
      <pc:sldChg chg="modSp mod">
        <pc:chgData name="Orla Condon" userId="62ca7181-df71-4740-a21a-4649c658ad3a" providerId="ADAL" clId="{9CA04E6F-9B24-452A-BDA3-5D96B223031B}" dt="2026-05-26T12:17:18.740" v="120" actId="12788"/>
        <pc:sldMkLst>
          <pc:docMk/>
          <pc:sldMk cId="3517425544" sldId="349"/>
        </pc:sldMkLst>
        <pc:spChg chg="mod">
          <ac:chgData name="Orla Condon" userId="62ca7181-df71-4740-a21a-4649c658ad3a" providerId="ADAL" clId="{9CA04E6F-9B24-452A-BDA3-5D96B223031B}" dt="2026-05-26T12:14:17.298" v="28"/>
          <ac:spMkLst>
            <pc:docMk/>
            <pc:sldMk cId="3517425544" sldId="349"/>
            <ac:spMk id="4" creationId="{A91112F3-56A4-4D13-8AFF-37B93EA27203}"/>
          </ac:spMkLst>
        </pc:spChg>
        <pc:spChg chg="mod">
          <ac:chgData name="Orla Condon" userId="62ca7181-df71-4740-a21a-4649c658ad3a" providerId="ADAL" clId="{9CA04E6F-9B24-452A-BDA3-5D96B223031B}" dt="2026-05-26T12:17:18.740" v="120" actId="12788"/>
          <ac:spMkLst>
            <pc:docMk/>
            <pc:sldMk cId="3517425544" sldId="349"/>
            <ac:spMk id="13" creationId="{B7BEBE2B-0FDE-47B9-BF41-513082081A2E}"/>
          </ac:spMkLst>
        </pc:spChg>
        <pc:picChg chg="mod">
          <ac:chgData name="Orla Condon" userId="62ca7181-df71-4740-a21a-4649c658ad3a" providerId="ADAL" clId="{9CA04E6F-9B24-452A-BDA3-5D96B223031B}" dt="2026-05-26T12:17:18.740" v="120" actId="12788"/>
          <ac:picMkLst>
            <pc:docMk/>
            <pc:sldMk cId="3517425544" sldId="349"/>
            <ac:picMk id="3" creationId="{2160BA05-B441-42CE-A20A-75C7C1EDB7E3}"/>
          </ac:picMkLst>
        </pc:picChg>
      </pc:sldChg>
      <pc:sldChg chg="modSp mod">
        <pc:chgData name="Orla Condon" userId="62ca7181-df71-4740-a21a-4649c658ad3a" providerId="ADAL" clId="{9CA04E6F-9B24-452A-BDA3-5D96B223031B}" dt="2026-05-26T12:18:02.639" v="130" actId="1076"/>
        <pc:sldMkLst>
          <pc:docMk/>
          <pc:sldMk cId="2112501820" sldId="350"/>
        </pc:sldMkLst>
        <pc:spChg chg="mod">
          <ac:chgData name="Orla Condon" userId="62ca7181-df71-4740-a21a-4649c658ad3a" providerId="ADAL" clId="{9CA04E6F-9B24-452A-BDA3-5D96B223031B}" dt="2026-05-26T12:14:22.309" v="32"/>
          <ac:spMkLst>
            <pc:docMk/>
            <pc:sldMk cId="2112501820" sldId="35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18:00.081" v="129" actId="14100"/>
          <ac:picMkLst>
            <pc:docMk/>
            <pc:sldMk cId="2112501820" sldId="350"/>
            <ac:picMk id="5" creationId="{289B1FDF-498D-4579-80A5-BBB1211B488F}"/>
          </ac:picMkLst>
        </pc:picChg>
        <pc:picChg chg="mod">
          <ac:chgData name="Orla Condon" userId="62ca7181-df71-4740-a21a-4649c658ad3a" providerId="ADAL" clId="{9CA04E6F-9B24-452A-BDA3-5D96B223031B}" dt="2026-05-26T12:18:02.639" v="130" actId="1076"/>
          <ac:picMkLst>
            <pc:docMk/>
            <pc:sldMk cId="2112501820" sldId="350"/>
            <ac:picMk id="9" creationId="{B4663C38-27C0-493B-9797-2ACC35D12197}"/>
          </ac:picMkLst>
        </pc:picChg>
      </pc:sldChg>
      <pc:sldChg chg="modSp mod">
        <pc:chgData name="Orla Condon" userId="62ca7181-df71-4740-a21a-4649c658ad3a" providerId="ADAL" clId="{9CA04E6F-9B24-452A-BDA3-5D96B223031B}" dt="2026-05-26T12:18:15.788" v="133" actId="11530"/>
        <pc:sldMkLst>
          <pc:docMk/>
          <pc:sldMk cId="1874511461" sldId="351"/>
        </pc:sldMkLst>
        <pc:spChg chg="mod">
          <ac:chgData name="Orla Condon" userId="62ca7181-df71-4740-a21a-4649c658ad3a" providerId="ADAL" clId="{9CA04E6F-9B24-452A-BDA3-5D96B223031B}" dt="2026-05-26T12:14:30.299" v="44"/>
          <ac:spMkLst>
            <pc:docMk/>
            <pc:sldMk cId="1874511461" sldId="351"/>
            <ac:spMk id="2" creationId="{CA54500C-BF9A-4130-8099-C147BC30E50C}"/>
          </ac:spMkLst>
        </pc:spChg>
        <pc:picChg chg="mod">
          <ac:chgData name="Orla Condon" userId="62ca7181-df71-4740-a21a-4649c658ad3a" providerId="ADAL" clId="{9CA04E6F-9B24-452A-BDA3-5D96B223031B}" dt="2026-05-26T12:18:15.788" v="133" actId="11530"/>
          <ac:picMkLst>
            <pc:docMk/>
            <pc:sldMk cId="1874511461" sldId="351"/>
            <ac:picMk id="5" creationId="{99882768-AD84-40E0-994E-C224049B9FCB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2:18:34.461" v="134" actId="931"/>
        <pc:sldMkLst>
          <pc:docMk/>
          <pc:sldMk cId="2392605534" sldId="352"/>
        </pc:sldMkLst>
        <pc:spChg chg="del">
          <ac:chgData name="Orla Condon" userId="62ca7181-df71-4740-a21a-4649c658ad3a" providerId="ADAL" clId="{9CA04E6F-9B24-452A-BDA3-5D96B223031B}" dt="2026-05-26T12:18:34.461" v="134" actId="931"/>
          <ac:spMkLst>
            <pc:docMk/>
            <pc:sldMk cId="2392605534" sldId="352"/>
            <ac:spMk id="3" creationId="{B6C7E120-145A-0CED-A26B-C1F9873375EC}"/>
          </ac:spMkLst>
        </pc:spChg>
        <pc:picChg chg="add mod ord">
          <ac:chgData name="Orla Condon" userId="62ca7181-df71-4740-a21a-4649c658ad3a" providerId="ADAL" clId="{9CA04E6F-9B24-452A-BDA3-5D96B223031B}" dt="2026-05-26T12:18:34.461" v="134" actId="931"/>
          <ac:picMkLst>
            <pc:docMk/>
            <pc:sldMk cId="2392605534" sldId="352"/>
            <ac:picMk id="5" creationId="{A6215FA0-E466-5E8B-B3A1-16AC0CA42945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2:18:47.377" v="135" actId="931"/>
        <pc:sldMkLst>
          <pc:docMk/>
          <pc:sldMk cId="4024892558" sldId="353"/>
        </pc:sldMkLst>
        <pc:spChg chg="del">
          <ac:chgData name="Orla Condon" userId="62ca7181-df71-4740-a21a-4649c658ad3a" providerId="ADAL" clId="{9CA04E6F-9B24-452A-BDA3-5D96B223031B}" dt="2026-05-26T12:18:47.377" v="135" actId="931"/>
          <ac:spMkLst>
            <pc:docMk/>
            <pc:sldMk cId="4024892558" sldId="353"/>
            <ac:spMk id="3" creationId="{B67518B3-3D69-770C-C443-505B3CAB10AB}"/>
          </ac:spMkLst>
        </pc:spChg>
        <pc:picChg chg="add mod ord">
          <ac:chgData name="Orla Condon" userId="62ca7181-df71-4740-a21a-4649c658ad3a" providerId="ADAL" clId="{9CA04E6F-9B24-452A-BDA3-5D96B223031B}" dt="2026-05-26T12:18:47.377" v="135" actId="931"/>
          <ac:picMkLst>
            <pc:docMk/>
            <pc:sldMk cId="4024892558" sldId="353"/>
            <ac:picMk id="5" creationId="{E9169A25-C549-EEAF-AFD3-2072EA149051}"/>
          </ac:picMkLst>
        </pc:picChg>
      </pc:sldChg>
      <pc:sldChg chg="new del">
        <pc:chgData name="Orla Condon" userId="62ca7181-df71-4740-a21a-4649c658ad3a" providerId="ADAL" clId="{9CA04E6F-9B24-452A-BDA3-5D96B223031B}" dt="2026-05-26T12:15:00.881" v="65" actId="47"/>
        <pc:sldMkLst>
          <pc:docMk/>
          <pc:sldMk cId="2944961439" sldId="35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CA972-98AF-4712-B308-E549D871A995}" type="datetimeFigureOut">
              <a:t>5/26/2026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41CDF-FD8C-441B-ADC4-35A1447E276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27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1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27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8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0305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67252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irpjMM4ktl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B7AA36-5AE3-8602-1138-49571B18E8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Ready to cook?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6215FA0-E466-5E8B-B3A1-16AC0CA4294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" r="45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0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B8FD-16A0-418D-A1EE-0A5FEA07F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Are you ready to cook?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2657E-EC34-4608-8CEA-F3B6F893B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yourself ready 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Have the recipe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the ingredients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Get the equipment ready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Are you ready to cook?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99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6450052" y="8566204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Tie up long hair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DD083-8AFE-43B0-AD61-B3CAF54133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7150" y="2256760"/>
            <a:ext cx="8648175" cy="5773479"/>
          </a:xfrm>
          <a:prstGeom prst="round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EDAAA04-3F97-40E2-A7DE-85508ECD2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079871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Get yourself ready</a:t>
            </a:r>
          </a:p>
        </p:txBody>
      </p:sp>
    </p:spTree>
    <p:extLst>
      <p:ext uri="{BB962C8B-B14F-4D97-AF65-F5344CB8AC3E}">
        <p14:creationId xmlns:p14="http://schemas.microsoft.com/office/powerpoint/2010/main" val="1462129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6450053" y="8566204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Roll up long sleeves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107754-0C88-44C6-BFC8-B810D224BC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761" y="2283839"/>
            <a:ext cx="8594954" cy="5719319"/>
          </a:xfrm>
          <a:prstGeom prst="round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C804E9-F1DE-4566-8B07-2A638635F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079871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Get yourself ready</a:t>
            </a:r>
          </a:p>
        </p:txBody>
      </p:sp>
    </p:spTree>
    <p:extLst>
      <p:ext uri="{BB962C8B-B14F-4D97-AF65-F5344CB8AC3E}">
        <p14:creationId xmlns:p14="http://schemas.microsoft.com/office/powerpoint/2010/main" val="221475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290F13-16B1-4D4C-8AF9-E49E143530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2493" y="2733490"/>
            <a:ext cx="5527479" cy="3667311"/>
          </a:xfrm>
          <a:prstGeom prst="roundRect">
            <a:avLst/>
          </a:prstGeom>
        </p:spPr>
      </p:pic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7380836" y="7393956"/>
            <a:ext cx="4311182" cy="63627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Wash hands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ACDBB7-379B-40C3-B465-1D2D9C9F9E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755" y="2717161"/>
            <a:ext cx="5638814" cy="3667310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D8C15C-EC11-470B-9563-2CF6A6B479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589142" cy="3667310"/>
          </a:xfrm>
          <a:prstGeom prst="round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FB87483-F878-44ED-BF90-713C8C454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079871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Get yourself ready</a:t>
            </a:r>
          </a:p>
        </p:txBody>
      </p:sp>
    </p:spTree>
    <p:extLst>
      <p:ext uri="{BB962C8B-B14F-4D97-AF65-F5344CB8AC3E}">
        <p14:creationId xmlns:p14="http://schemas.microsoft.com/office/powerpoint/2010/main" val="349049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6042815" y="8023943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Dry hands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6A33C-68E5-44D5-AFD9-45C4E104E5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709464" cy="4561368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E3CB3B-8706-44B9-830F-403D2C3674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698" y="2717161"/>
            <a:ext cx="6842052" cy="4561368"/>
          </a:xfrm>
          <a:prstGeom prst="round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97C348C-EB39-41C2-A941-36A3DE8BB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079871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Get yourself ready</a:t>
            </a:r>
          </a:p>
        </p:txBody>
      </p:sp>
    </p:spTree>
    <p:extLst>
      <p:ext uri="{BB962C8B-B14F-4D97-AF65-F5344CB8AC3E}">
        <p14:creationId xmlns:p14="http://schemas.microsoft.com/office/powerpoint/2010/main" val="399730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B7BEBE2B-0FDE-47B9-BF41-513082081A2E}"/>
              </a:ext>
            </a:extLst>
          </p:cNvPr>
          <p:cNvSpPr/>
          <p:nvPr/>
        </p:nvSpPr>
        <p:spPr>
          <a:xfrm>
            <a:off x="6450053" y="8626643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Put on a clean apron</a:t>
            </a:r>
            <a:endParaRPr lang="en-GB" sz="40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2160BA05-B441-42CE-A20A-75C7C1EDB7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354268" y="3164034"/>
            <a:ext cx="6393940" cy="4262628"/>
          </a:xfrm>
          <a:prstGeom prst="round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91112F3-56A4-4D13-8AFF-37B93EA27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079871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Get yourself ready</a:t>
            </a:r>
          </a:p>
        </p:txBody>
      </p:sp>
    </p:spTree>
    <p:extLst>
      <p:ext uri="{BB962C8B-B14F-4D97-AF65-F5344CB8AC3E}">
        <p14:creationId xmlns:p14="http://schemas.microsoft.com/office/powerpoint/2010/main" val="3517425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B5F935-35DA-4350-BB0C-1387865C08C6}"/>
              </a:ext>
            </a:extLst>
          </p:cNvPr>
          <p:cNvSpPr txBox="1"/>
          <p:nvPr/>
        </p:nvSpPr>
        <p:spPr>
          <a:xfrm>
            <a:off x="3282803" y="8146249"/>
            <a:ext cx="1172239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rgbClr val="000000"/>
                </a:solidFill>
              </a:rPr>
              <a:t>Click on the image to watch the video.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F40D8088-3574-4B9E-A5C4-836A336C0F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3330" y="2220686"/>
            <a:ext cx="11228891" cy="558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9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2. Have the recipe ready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4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289B1FDF-498D-4579-80A5-BBB1211B48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0"/>
            <a:ext cx="8170946" cy="5450021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663C38-27C0-493B-9797-2ACC35D121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4865" y="2673082"/>
            <a:ext cx="6204478" cy="54940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01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lice of cheesecake on a plate&#10;&#10;Description automatically generated with medium confidence">
            <a:extLst>
              <a:ext uri="{FF2B5EF4-FFF2-40B4-BE49-F238E27FC236}">
                <a16:creationId xmlns:a16="http://schemas.microsoft.com/office/drawing/2014/main" id="{43D3E055-86A7-48F7-9BC1-C28884B616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261" y="6533778"/>
            <a:ext cx="4572000" cy="3049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4BB2D-31C2-44DC-9296-41130E0C5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3. Get the ingredients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63613-0BE5-4AA7-9A4A-60D102AC78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10955" cy="6140978"/>
          </a:xfrm>
          <a:prstGeom prst="rect">
            <a:avLst/>
          </a:prstGeom>
          <a:ln w="25400">
            <a:solidFill>
              <a:srgbClr val="34713B"/>
            </a:solidFill>
          </a:ln>
        </p:spPr>
      </p:pic>
      <p:pic>
        <p:nvPicPr>
          <p:cNvPr id="6" name="Picture 5" descr="A carton of eggs&#10;&#10;Description automatically generated with medium confidence">
            <a:extLst>
              <a:ext uri="{FF2B5EF4-FFF2-40B4-BE49-F238E27FC236}">
                <a16:creationId xmlns:a16="http://schemas.microsoft.com/office/drawing/2014/main" id="{CB03BEAF-2A19-4E11-895F-E13348C95A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532" y="3033017"/>
            <a:ext cx="4572000" cy="3525012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D0E69C4-5218-4E23-AACF-0624ECED359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2188" y="1762341"/>
            <a:ext cx="2980944" cy="457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B144EB-F815-4FC3-A626-F82B0DED99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7430" y="6198889"/>
            <a:ext cx="1324758" cy="3049526"/>
          </a:xfrm>
          <a:prstGeom prst="rect">
            <a:avLst/>
          </a:prstGeom>
        </p:spPr>
      </p:pic>
      <p:pic>
        <p:nvPicPr>
          <p:cNvPr id="10" name="Picture 9" descr="A loaf of bread&#10;&#10;Description automatically generated">
            <a:extLst>
              <a:ext uri="{FF2B5EF4-FFF2-40B4-BE49-F238E27FC236}">
                <a16:creationId xmlns:a16="http://schemas.microsoft.com/office/drawing/2014/main" id="{D0C054BB-E100-40D7-A7A9-8A4ADA21DCC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4836" y="5782201"/>
            <a:ext cx="2980944" cy="346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0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FE66-2603-4C19-A7EC-38968322A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4. Get the equipment ready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C2EA9-01DD-4EAD-9567-024A2BCE80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10493" cy="5994105"/>
          </a:xfrm>
          <a:prstGeom prst="rect">
            <a:avLst/>
          </a:prstGeom>
          <a:ln w="25400">
            <a:solidFill>
              <a:srgbClr val="34713B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04689-7F99-487F-9730-D7409350B0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30602" y="3491546"/>
            <a:ext cx="2296211" cy="17821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3BC81-C069-4DEB-A522-C16EBF34F5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6821289" y="5305974"/>
            <a:ext cx="3545703" cy="6615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E7CE4A-BB4D-4C90-AA8D-4AECE3361C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3772" y="6374187"/>
            <a:ext cx="2642709" cy="17821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FCB21-B026-48A8-AA6E-8C70CDEFCC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216810" y="2948509"/>
            <a:ext cx="2981613" cy="19383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5A622C-0F35-4A21-98EA-0B0154BF874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962565">
            <a:off x="12757705" y="3911915"/>
            <a:ext cx="911756" cy="3205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42CA55-A371-40FB-B544-041A3E678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86540" y="5967987"/>
            <a:ext cx="946700" cy="3393831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05193597-9022-4D4F-851B-40374C2E732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3563" y="2679406"/>
            <a:ext cx="2069336" cy="2058989"/>
          </a:xfrm>
          <a:prstGeom prst="rect">
            <a:avLst/>
          </a:prstGeom>
        </p:spPr>
      </p:pic>
      <p:pic>
        <p:nvPicPr>
          <p:cNvPr id="14" name="Picture 13" descr="A picture containing sitting, toaster, kitchen appliance&#10;&#10;Description automatically generated">
            <a:extLst>
              <a:ext uri="{FF2B5EF4-FFF2-40B4-BE49-F238E27FC236}">
                <a16:creationId xmlns:a16="http://schemas.microsoft.com/office/drawing/2014/main" id="{6A38CF31-C851-4A93-87AD-CA4837E4D9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509" y="6315281"/>
            <a:ext cx="4572000" cy="30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7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4500C-BF9A-4130-8099-C147BC30E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Are you ready to cook?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882768-AD84-40E0-994E-C224049B9F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4011" y="1885754"/>
            <a:ext cx="9854453" cy="65154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1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B45632-64C8-2908-94D2-11F2DEBD70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Ready to cook?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9169A25-C549-EEAF-AFD3-2072EA1490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" r="45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92558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114</Words>
  <Application>Microsoft Office PowerPoint</Application>
  <PresentationFormat>Custom</PresentationFormat>
  <Paragraphs>28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Are you ready to cook?</vt:lpstr>
      <vt:lpstr>1. Get yourself ready</vt:lpstr>
      <vt:lpstr>1. Get yourself ready</vt:lpstr>
      <vt:lpstr>1. Get yourself ready</vt:lpstr>
      <vt:lpstr>1. Get yourself ready</vt:lpstr>
      <vt:lpstr>1. Get yourself ready</vt:lpstr>
      <vt:lpstr>PowerPoint Presentation</vt:lpstr>
      <vt:lpstr>2. Have the recipe ready</vt:lpstr>
      <vt:lpstr>3. Get the ingredients ready</vt:lpstr>
      <vt:lpstr>4. Get the equipment ready</vt:lpstr>
      <vt:lpstr>Are you ready to cook?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28</cp:revision>
  <dcterms:created xsi:type="dcterms:W3CDTF">2026-03-04T15:22:34Z</dcterms:created>
  <dcterms:modified xsi:type="dcterms:W3CDTF">2026-05-26T12:18:47Z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