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notesMasterIdLst>
    <p:notesMasterId r:id="rId19"/>
  </p:notesMasterIdLst>
  <p:sldIdLst>
    <p:sldId id="256" r:id="rId8"/>
    <p:sldId id="259" r:id="rId9"/>
    <p:sldId id="262" r:id="rId10"/>
    <p:sldId id="263" r:id="rId11"/>
    <p:sldId id="267" r:id="rId12"/>
    <p:sldId id="264" r:id="rId13"/>
    <p:sldId id="268" r:id="rId14"/>
    <p:sldId id="269" r:id="rId15"/>
    <p:sldId id="266" r:id="rId16"/>
    <p:sldId id="265" r:id="rId17"/>
    <p:sldId id="26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75"/>
    <p:restoredTop sz="89930" autoAdjust="0"/>
  </p:normalViewPr>
  <p:slideViewPr>
    <p:cSldViewPr snapToGrid="0" snapToObjects="1">
      <p:cViewPr varScale="1">
        <p:scale>
          <a:sx n="66" d="100"/>
          <a:sy n="66" d="100"/>
        </p:scale>
        <p:origin x="94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F5E7B-B51F-4B1C-AF93-145530665ED6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4891B-E813-4E3E-ABE6-91A361504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845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At this age, mushrooms have</a:t>
            </a:r>
            <a:r>
              <a:rPr lang="en-US" baseline="0" dirty="0" smtClean="0"/>
              <a:t> been labelled as a vegetables – they are type of fungi, which are not plants.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4891B-E813-4E3E-ABE6-91A361504BE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0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Mushrooms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these?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09149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These are mushrooms.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GB" sz="2800" dirty="0" smtClean="0"/>
              <a:t>Mushrooms</a:t>
            </a:r>
            <a:r>
              <a:rPr lang="en-US" sz="2800" dirty="0" smtClean="0"/>
              <a:t> are a plant*.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6470"/>
          <a:stretch/>
        </p:blipFill>
        <p:spPr>
          <a:xfrm>
            <a:off x="6692161" y="1563798"/>
            <a:ext cx="4617243" cy="418623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331000"/>
            <a:ext cx="51404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*At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this age, mushrooms have been labelled as a vegetables – they are type of fungi, which are not plants.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3170" y="1086193"/>
            <a:ext cx="4025737" cy="30355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are these?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They all use mushrooms.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75" t="11282" r="8644" b="8205"/>
          <a:stretch/>
        </p:blipFill>
        <p:spPr>
          <a:xfrm>
            <a:off x="527222" y="3917093"/>
            <a:ext cx="3113903" cy="1940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441" y="4121778"/>
            <a:ext cx="3186165" cy="21253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0694" y="3669959"/>
            <a:ext cx="3243648" cy="216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</a:t>
            </a:r>
            <a:r>
              <a:rPr lang="en-GB" sz="3600" dirty="0"/>
              <a:t>mushrooms</a:t>
            </a:r>
            <a:r>
              <a:rPr lang="en-GB" dirty="0" smtClean="0"/>
              <a:t>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Mushrooms grow in the UK.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Mushrooms grow on soil/compost.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They grow above the ground. </a:t>
            </a:r>
            <a:endParaRPr lang="en-US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US" sz="2800" i="1" dirty="0" smtClean="0"/>
              <a:t>In the wild, they may grown around trees.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6529" y="2483709"/>
            <a:ext cx="4538335" cy="254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</a:t>
            </a:r>
            <a:r>
              <a:rPr lang="en-GB" sz="3600" dirty="0"/>
              <a:t>mushrooms</a:t>
            </a:r>
            <a:r>
              <a:rPr lang="en-GB" dirty="0" smtClean="0"/>
              <a:t>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176447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Mushrooms are picked when ready.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Have </a:t>
            </a:r>
            <a:r>
              <a:rPr lang="en-GB" sz="2800" dirty="0"/>
              <a:t>you seen mushrooms </a:t>
            </a:r>
            <a:r>
              <a:rPr lang="en-GB" sz="2800" dirty="0" smtClean="0"/>
              <a:t>grow before</a:t>
            </a:r>
            <a:r>
              <a:rPr lang="en-GB" sz="2800" dirty="0"/>
              <a:t>?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1489" y="2471350"/>
            <a:ext cx="5207997" cy="34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3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 smtClean="0"/>
              <a:t>Mushroom </a:t>
            </a:r>
            <a:r>
              <a:rPr lang="en-GB" dirty="0" smtClean="0"/>
              <a:t>varieties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54823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There are </a:t>
            </a:r>
            <a:r>
              <a:rPr lang="en-GB" sz="2800" dirty="0" smtClean="0"/>
              <a:t>lots of different </a:t>
            </a:r>
            <a:r>
              <a:rPr lang="en-GB" sz="2800" dirty="0"/>
              <a:t>types mushrooms</a:t>
            </a:r>
            <a:r>
              <a:rPr lang="en-GB" sz="2800" dirty="0" smtClean="0"/>
              <a:t>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They have different names, such as:</a:t>
            </a:r>
          </a:p>
          <a:p>
            <a:r>
              <a:rPr lang="en-US" sz="2800" dirty="0"/>
              <a:t>b</a:t>
            </a:r>
            <a:r>
              <a:rPr lang="en-US" sz="2800" dirty="0" smtClean="0"/>
              <a:t>utton;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hestnut;</a:t>
            </a:r>
          </a:p>
          <a:p>
            <a:r>
              <a:rPr lang="en-US" sz="2800" dirty="0" smtClean="0"/>
              <a:t>oyster.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617" y="2272587"/>
            <a:ext cx="6114477" cy="403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Mushrooms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27693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Mushrooms </a:t>
            </a:r>
            <a:r>
              <a:rPr lang="en-GB" sz="2800" dirty="0"/>
              <a:t>can </a:t>
            </a:r>
            <a:r>
              <a:rPr lang="en-GB" sz="2800" dirty="0" smtClean="0"/>
              <a:t>be purchased as: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resh;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anned;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rozen;</a:t>
            </a:r>
          </a:p>
          <a:p>
            <a:r>
              <a:rPr lang="en-US" sz="2800" dirty="0" smtClean="0"/>
              <a:t>dried.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2414" y="3839518"/>
            <a:ext cx="3730711" cy="24871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6470"/>
          <a:stretch/>
        </p:blipFill>
        <p:spPr>
          <a:xfrm>
            <a:off x="6976881" y="841817"/>
            <a:ext cx="3180888" cy="28839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4814" y="3308177"/>
            <a:ext cx="3042160" cy="301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27693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Mushrooms </a:t>
            </a:r>
            <a:r>
              <a:rPr lang="en-GB" sz="2800" dirty="0"/>
              <a:t>can </a:t>
            </a:r>
            <a:r>
              <a:rPr lang="en-GB" sz="2800" dirty="0" smtClean="0"/>
              <a:t>be eaten raw – just wipe first.</a:t>
            </a: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Mushrooms </a:t>
            </a:r>
            <a:r>
              <a:rPr lang="en-GB" sz="2800" dirty="0"/>
              <a:t>can be used in lots of </a:t>
            </a:r>
            <a:r>
              <a:rPr lang="en-GB" sz="2800" dirty="0" smtClean="0"/>
              <a:t>dishes.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6207" y="3182832"/>
            <a:ext cx="4914901" cy="29882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7868" y="1923798"/>
            <a:ext cx="3048000" cy="203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47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759720" y="2942560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465565" y="4703690"/>
            <a:ext cx="34391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Mushrooms are grown for our food.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19657" y="4711650"/>
            <a:ext cx="2557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Mushrooms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56157" y="4711650"/>
            <a:ext cx="29115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dishes use mushrooms.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556481" y="2948538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75" b="5933"/>
          <a:stretch/>
        </p:blipFill>
        <p:spPr>
          <a:xfrm>
            <a:off x="5085881" y="2612790"/>
            <a:ext cx="2104376" cy="14560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6157" y="1896628"/>
            <a:ext cx="3136052" cy="236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 you like mushrooms?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6979" y="2283798"/>
            <a:ext cx="3464589" cy="43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Mushrooms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6866A3-D144-42EA-B411-7EE7628A7E89}">
  <ds:schemaRefs>
    <ds:schemaRef ds:uri="http://purl.org/dc/terms/"/>
    <ds:schemaRef ds:uri="c53071f4-7f44-43fd-895c-8e7b6a3746b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ad97cfe-a968-427f-b02b-893e6ba0355a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8893D13-2082-4EE3-8E32-2223BDA2C1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EA5045B-B1C7-4522-B6D1-7CBEC5305B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213</Words>
  <Application>Microsoft Office PowerPoint</Application>
  <PresentationFormat>Widescreen</PresentationFormat>
  <Paragraphs>47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Office Theme</vt:lpstr>
      <vt:lpstr>Custom Design</vt:lpstr>
      <vt:lpstr>1_Custom Design</vt:lpstr>
      <vt:lpstr>3_Custom Design</vt:lpstr>
      <vt:lpstr>Mushrooms</vt:lpstr>
      <vt:lpstr>What are these?</vt:lpstr>
      <vt:lpstr>What are these?</vt:lpstr>
      <vt:lpstr>Where do mushrooms come from? </vt:lpstr>
      <vt:lpstr>Where do mushrooms come from? </vt:lpstr>
      <vt:lpstr>Mushroom varieties</vt:lpstr>
      <vt:lpstr>Mushrooms</vt:lpstr>
      <vt:lpstr>Dishes</vt:lpstr>
      <vt:lpstr>Summary</vt:lpstr>
      <vt:lpstr>Do you like mushrooms?</vt:lpstr>
      <vt:lpstr>Mushrooms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44</cp:revision>
  <dcterms:created xsi:type="dcterms:W3CDTF">2018-10-10T09:22:08Z</dcterms:created>
  <dcterms:modified xsi:type="dcterms:W3CDTF">2021-01-19T14:10:38Z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