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20"/>
  </p:notesMasterIdLst>
  <p:sldIdLst>
    <p:sldId id="292" r:id="rId7"/>
    <p:sldId id="283" r:id="rId8"/>
    <p:sldId id="259" r:id="rId9"/>
    <p:sldId id="284" r:id="rId10"/>
    <p:sldId id="285" r:id="rId11"/>
    <p:sldId id="286" r:id="rId12"/>
    <p:sldId id="264" r:id="rId13"/>
    <p:sldId id="287" r:id="rId14"/>
    <p:sldId id="288" r:id="rId15"/>
    <p:sldId id="289" r:id="rId16"/>
    <p:sldId id="290" r:id="rId17"/>
    <p:sldId id="291" r:id="rId18"/>
    <p:sldId id="293" r:id="rId19"/>
  </p:sldIdLst>
  <p:sldSz cx="18288000" cy="10287000"/>
  <p:notesSz cx="6858000" cy="9144000"/>
  <p:embeddedFontLst>
    <p:embeddedFont>
      <p:font typeface="Source Sans Pro" panose="020B0503030403020204" pitchFamily="34" charset="0"/>
      <p:regular r:id="rId21"/>
      <p:bold r:id="rId22"/>
      <p:italic r:id="rId23"/>
      <p:boldItalic r:id="rId24"/>
    </p:embeddedFont>
    <p:embeddedFont>
      <p:font typeface="Source Sans Pro Light" panose="020B0403030403020204" pitchFamily="34" charset="0"/>
      <p:regular r:id="rId25"/>
      <p:italic r:id="rId26"/>
    </p:embeddedFont>
    <p:embeddedFont>
      <p:font typeface="Source Sans Pro SemiBold" panose="020B0603030403020204" pitchFamily="34" charset="0"/>
      <p:bold r:id="rId27"/>
      <p:boldItalic r:id="rId28"/>
    </p:embeddedFont>
    <p:embeddedFont>
      <p:font typeface="Source Sans Pro Semi-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92"/>
            <p14:sldId id="283"/>
            <p14:sldId id="259"/>
            <p14:sldId id="284"/>
            <p14:sldId id="285"/>
            <p14:sldId id="286"/>
            <p14:sldId id="264"/>
            <p14:sldId id="287"/>
            <p14:sldId id="288"/>
            <p14:sldId id="289"/>
            <p14:sldId id="290"/>
            <p14:sldId id="291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67182B-B03A-410A-BA9E-43E474C9E8E3}" v="67" dt="2026-05-20T08:53:34.4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34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20T09:07:01.256" v="203" actId="931"/>
      <pc:docMkLst>
        <pc:docMk/>
      </pc:docMkLst>
      <pc:sldChg chg="modSp mod">
        <pc:chgData name="Orla Condon" userId="62ca7181-df71-4740-a21a-4649c658ad3a" providerId="ADAL" clId="{9CA04E6F-9B24-452A-BDA3-5D96B223031B}" dt="2026-05-20T08:43:37.098" v="184"/>
        <pc:sldMkLst>
          <pc:docMk/>
          <pc:sldMk cId="1740713487" sldId="259"/>
        </pc:sldMkLst>
        <pc:spChg chg="mod">
          <ac:chgData name="Orla Condon" userId="62ca7181-df71-4740-a21a-4649c658ad3a" providerId="ADAL" clId="{9CA04E6F-9B24-452A-BDA3-5D96B223031B}" dt="2026-05-20T08:43:37.098" v="184"/>
          <ac:spMkLst>
            <pc:docMk/>
            <pc:sldMk cId="1740713487" sldId="25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19:12.985" v="112" actId="12788"/>
          <ac:spMkLst>
            <pc:docMk/>
            <pc:sldMk cId="1740713487" sldId="259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19:16.646" v="113" actId="12788"/>
          <ac:spMkLst>
            <pc:docMk/>
            <pc:sldMk cId="1740713487" sldId="259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19:20.669" v="114" actId="1076"/>
          <ac:spMkLst>
            <pc:docMk/>
            <pc:sldMk cId="1740713487" sldId="259"/>
            <ac:spMk id="1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19:12.985" v="112" actId="12788"/>
          <ac:picMkLst>
            <pc:docMk/>
            <pc:sldMk cId="1740713487" sldId="259"/>
            <ac:picMk id="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19:16.646" v="113" actId="12788"/>
          <ac:picMkLst>
            <pc:docMk/>
            <pc:sldMk cId="1740713487" sldId="259"/>
            <ac:picMk id="11" creationId="{42B088A2-ED18-40C9-BBEB-53D73D0893D0}"/>
          </ac:picMkLst>
        </pc:picChg>
      </pc:sldChg>
      <pc:sldChg chg="modSp mod">
        <pc:chgData name="Orla Condon" userId="62ca7181-df71-4740-a21a-4649c658ad3a" providerId="ADAL" clId="{9CA04E6F-9B24-452A-BDA3-5D96B223031B}" dt="2026-05-20T08:29:32.140" v="162" actId="1076"/>
        <pc:sldMkLst>
          <pc:docMk/>
          <pc:sldMk cId="3888379561" sldId="264"/>
        </pc:sldMkLst>
        <pc:spChg chg="mod">
          <ac:chgData name="Orla Condon" userId="62ca7181-df71-4740-a21a-4649c658ad3a" providerId="ADAL" clId="{9CA04E6F-9B24-452A-BDA3-5D96B223031B}" dt="2026-05-19T08:52:34.868" v="24"/>
          <ac:spMkLst>
            <pc:docMk/>
            <pc:sldMk cId="3888379561" sldId="26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8:48.627" v="157" actId="12788"/>
          <ac:spMkLst>
            <pc:docMk/>
            <pc:sldMk cId="3888379561" sldId="264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9:32.140" v="162" actId="1076"/>
          <ac:spMkLst>
            <pc:docMk/>
            <pc:sldMk cId="3888379561" sldId="264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8:56.825" v="159" actId="12788"/>
          <ac:spMkLst>
            <pc:docMk/>
            <pc:sldMk cId="3888379561" sldId="264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8:48.627" v="157" actId="12788"/>
          <ac:spMkLst>
            <pc:docMk/>
            <pc:sldMk cId="3888379561" sldId="264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9:29.031" v="161" actId="1076"/>
          <ac:spMkLst>
            <pc:docMk/>
            <pc:sldMk cId="3888379561" sldId="264"/>
            <ac:spMk id="1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8:56.825" v="159" actId="12788"/>
          <ac:spMkLst>
            <pc:docMk/>
            <pc:sldMk cId="3888379561" sldId="264"/>
            <ac:spMk id="14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29:23.734" v="160" actId="1076"/>
          <ac:picMkLst>
            <pc:docMk/>
            <pc:sldMk cId="3888379561" sldId="264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28:56.825" v="159" actId="12788"/>
          <ac:picMkLst>
            <pc:docMk/>
            <pc:sldMk cId="3888379561" sldId="264"/>
            <ac:picMk id="8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28:48.627" v="157" actId="12788"/>
          <ac:picMkLst>
            <pc:docMk/>
            <pc:sldMk cId="3888379561" sldId="264"/>
            <ac:picMk id="11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08:43:59.657" v="188"/>
        <pc:sldMkLst>
          <pc:docMk/>
          <pc:sldMk cId="2691122863" sldId="283"/>
        </pc:sldMkLst>
        <pc:spChg chg="mod">
          <ac:chgData name="Orla Condon" userId="62ca7181-df71-4740-a21a-4649c658ad3a" providerId="ADAL" clId="{9CA04E6F-9B24-452A-BDA3-5D96B223031B}" dt="2026-05-20T08:43:29.919" v="179"/>
          <ac:spMkLst>
            <pc:docMk/>
            <pc:sldMk cId="2691122863" sldId="28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17:49.805" v="104" actId="12788"/>
          <ac:spMkLst>
            <pc:docMk/>
            <pc:sldMk cId="2691122863" sldId="283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17:53.756" v="105" actId="12788"/>
          <ac:spMkLst>
            <pc:docMk/>
            <pc:sldMk cId="2691122863" sldId="283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18:50.796" v="106" actId="1076"/>
          <ac:spMkLst>
            <pc:docMk/>
            <pc:sldMk cId="2691122863" sldId="283"/>
            <ac:spMk id="1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43:59.657" v="188"/>
          <ac:picMkLst>
            <pc:docMk/>
            <pc:sldMk cId="2691122863" sldId="283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17:53.756" v="105" actId="12788"/>
          <ac:picMkLst>
            <pc:docMk/>
            <pc:sldMk cId="2691122863" sldId="283"/>
            <ac:picMk id="7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08:20:10.335" v="130" actId="1076"/>
        <pc:sldMkLst>
          <pc:docMk/>
          <pc:sldMk cId="2748923528" sldId="284"/>
        </pc:sldMkLst>
        <pc:spChg chg="mod">
          <ac:chgData name="Orla Condon" userId="62ca7181-df71-4740-a21a-4649c658ad3a" providerId="ADAL" clId="{9CA04E6F-9B24-452A-BDA3-5D96B223031B}" dt="2026-05-19T08:51:34.030" v="12"/>
          <ac:spMkLst>
            <pc:docMk/>
            <pc:sldMk cId="2748923528" sldId="28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19:55.126" v="125" actId="12788"/>
          <ac:spMkLst>
            <pc:docMk/>
            <pc:sldMk cId="2748923528" sldId="284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0:02.323" v="127" actId="12788"/>
          <ac:spMkLst>
            <pc:docMk/>
            <pc:sldMk cId="2748923528" sldId="284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0:05.189" v="128" actId="1076"/>
          <ac:spMkLst>
            <pc:docMk/>
            <pc:sldMk cId="2748923528" sldId="284"/>
            <ac:spMk id="9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20:10.335" v="130" actId="1076"/>
          <ac:picMkLst>
            <pc:docMk/>
            <pc:sldMk cId="2748923528" sldId="284"/>
            <ac:picMk id="4" creationId="{00000000-0000-0000-0000-000000000000}"/>
          </ac:picMkLst>
        </pc:picChg>
        <pc:picChg chg="mod modCrop">
          <ac:chgData name="Orla Condon" userId="62ca7181-df71-4740-a21a-4649c658ad3a" providerId="ADAL" clId="{9CA04E6F-9B24-452A-BDA3-5D96B223031B}" dt="2026-05-20T08:20:08.396" v="129" actId="1076"/>
          <ac:picMkLst>
            <pc:docMk/>
            <pc:sldMk cId="2748923528" sldId="284"/>
            <ac:picMk id="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08:20:37.957" v="140" actId="1076"/>
        <pc:sldMkLst>
          <pc:docMk/>
          <pc:sldMk cId="33409027" sldId="285"/>
        </pc:sldMkLst>
        <pc:spChg chg="mod">
          <ac:chgData name="Orla Condon" userId="62ca7181-df71-4740-a21a-4649c658ad3a" providerId="ADAL" clId="{9CA04E6F-9B24-452A-BDA3-5D96B223031B}" dt="2026-05-19T08:52:29.227" v="16"/>
          <ac:spMkLst>
            <pc:docMk/>
            <pc:sldMk cId="33409027" sldId="28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0:22.656" v="134" actId="12788"/>
          <ac:spMkLst>
            <pc:docMk/>
            <pc:sldMk cId="33409027" sldId="285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0:37.957" v="140" actId="1076"/>
          <ac:spMkLst>
            <pc:docMk/>
            <pc:sldMk cId="33409027" sldId="285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0:35.205" v="139" actId="1076"/>
          <ac:spMkLst>
            <pc:docMk/>
            <pc:sldMk cId="33409027" sldId="285"/>
            <ac:spMk id="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20:22.656" v="134" actId="12788"/>
          <ac:picMkLst>
            <pc:docMk/>
            <pc:sldMk cId="33409027" sldId="285"/>
            <ac:picMk id="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20:27.545" v="136" actId="12788"/>
          <ac:picMkLst>
            <pc:docMk/>
            <pc:sldMk cId="33409027" sldId="285"/>
            <ac:picMk id="7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08:21:43.722" v="153" actId="207"/>
        <pc:sldMkLst>
          <pc:docMk/>
          <pc:sldMk cId="1793325547" sldId="286"/>
        </pc:sldMkLst>
        <pc:spChg chg="mod">
          <ac:chgData name="Orla Condon" userId="62ca7181-df71-4740-a21a-4649c658ad3a" providerId="ADAL" clId="{9CA04E6F-9B24-452A-BDA3-5D96B223031B}" dt="2026-05-20T08:21:43.722" v="153" actId="207"/>
          <ac:spMkLst>
            <pc:docMk/>
            <pc:sldMk cId="1793325547" sldId="28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1:17.948" v="149" actId="12788"/>
          <ac:spMkLst>
            <pc:docMk/>
            <pc:sldMk cId="1793325547" sldId="286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1:17.948" v="149" actId="12788"/>
          <ac:spMkLst>
            <pc:docMk/>
            <pc:sldMk cId="1793325547" sldId="286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1:22.463" v="150" actId="12788"/>
          <ac:spMkLst>
            <pc:docMk/>
            <pc:sldMk cId="1793325547" sldId="286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1:26.069" v="151" actId="12788"/>
          <ac:spMkLst>
            <pc:docMk/>
            <pc:sldMk cId="1793325547" sldId="286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1:22.463" v="150" actId="12788"/>
          <ac:spMkLst>
            <pc:docMk/>
            <pc:sldMk cId="1793325547" sldId="286"/>
            <ac:spMk id="1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1:33.026" v="152" actId="1076"/>
          <ac:spMkLst>
            <pc:docMk/>
            <pc:sldMk cId="1793325547" sldId="286"/>
            <ac:spMk id="1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21:17.948" v="149" actId="12788"/>
          <ac:picMkLst>
            <pc:docMk/>
            <pc:sldMk cId="1793325547" sldId="286"/>
            <ac:picMk id="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21:22.463" v="150" actId="12788"/>
          <ac:picMkLst>
            <pc:docMk/>
            <pc:sldMk cId="1793325547" sldId="286"/>
            <ac:picMk id="7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21:26.069" v="151" actId="12788"/>
          <ac:picMkLst>
            <pc:docMk/>
            <pc:sldMk cId="1793325547" sldId="286"/>
            <ac:picMk id="11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08:29:49.972" v="166" actId="1076"/>
        <pc:sldMkLst>
          <pc:docMk/>
          <pc:sldMk cId="1514469281" sldId="287"/>
        </pc:sldMkLst>
        <pc:spChg chg="mod">
          <ac:chgData name="Orla Condon" userId="62ca7181-df71-4740-a21a-4649c658ad3a" providerId="ADAL" clId="{9CA04E6F-9B24-452A-BDA3-5D96B223031B}" dt="2026-05-19T08:53:30.250" v="28"/>
          <ac:spMkLst>
            <pc:docMk/>
            <pc:sldMk cId="1514469281" sldId="28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9:47.336" v="165" actId="1076"/>
          <ac:spMkLst>
            <pc:docMk/>
            <pc:sldMk cId="1514469281" sldId="287"/>
            <ac:spMk id="3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29:49.972" v="166" actId="1076"/>
          <ac:spMkLst>
            <pc:docMk/>
            <pc:sldMk cId="1514469281" sldId="287"/>
            <ac:spMk id="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29:42.919" v="164" actId="11530"/>
          <ac:picMkLst>
            <pc:docMk/>
            <pc:sldMk cId="1514469281" sldId="287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29:42.919" v="164" actId="11530"/>
          <ac:picMkLst>
            <pc:docMk/>
            <pc:sldMk cId="1514469281" sldId="287"/>
            <ac:picMk id="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0T08:30:06.233" v="170" actId="11530"/>
        <pc:sldMkLst>
          <pc:docMk/>
          <pc:sldMk cId="954091335" sldId="288"/>
        </pc:sldMkLst>
        <pc:spChg chg="mod">
          <ac:chgData name="Orla Condon" userId="62ca7181-df71-4740-a21a-4649c658ad3a" providerId="ADAL" clId="{9CA04E6F-9B24-452A-BDA3-5D96B223031B}" dt="2026-05-19T08:53:36.910" v="32"/>
          <ac:spMkLst>
            <pc:docMk/>
            <pc:sldMk cId="954091335" sldId="288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30:06.233" v="170" actId="11530"/>
          <ac:picMkLst>
            <pc:docMk/>
            <pc:sldMk cId="954091335" sldId="288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30:06.233" v="170" actId="11530"/>
          <ac:picMkLst>
            <pc:docMk/>
            <pc:sldMk cId="954091335" sldId="288"/>
            <ac:picMk id="9" creationId="{EEF76C56-B2CE-48B0-915D-34019B562E7B}"/>
          </ac:picMkLst>
        </pc:picChg>
      </pc:sldChg>
      <pc:sldChg chg="modSp mod">
        <pc:chgData name="Orla Condon" userId="62ca7181-df71-4740-a21a-4649c658ad3a" providerId="ADAL" clId="{9CA04E6F-9B24-452A-BDA3-5D96B223031B}" dt="2026-05-20T08:53:03.346" v="191" actId="1076"/>
        <pc:sldMkLst>
          <pc:docMk/>
          <pc:sldMk cId="4276324440" sldId="289"/>
        </pc:sldMkLst>
        <pc:spChg chg="mod">
          <ac:chgData name="Orla Condon" userId="62ca7181-df71-4740-a21a-4649c658ad3a" providerId="ADAL" clId="{9CA04E6F-9B24-452A-BDA3-5D96B223031B}" dt="2026-05-19T08:53:39.599" v="36"/>
          <ac:spMkLst>
            <pc:docMk/>
            <pc:sldMk cId="4276324440" sldId="289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53:02.265" v="190" actId="1076"/>
          <ac:picMkLst>
            <pc:docMk/>
            <pc:sldMk cId="4276324440" sldId="289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53:03.346" v="191" actId="1076"/>
          <ac:picMkLst>
            <pc:docMk/>
            <pc:sldMk cId="4276324440" sldId="289"/>
            <ac:picMk id="7" creationId="{07CBE09A-6E96-4B4E-A80A-EEAA7C99A916}"/>
          </ac:picMkLst>
        </pc:picChg>
      </pc:sldChg>
      <pc:sldChg chg="modSp mod">
        <pc:chgData name="Orla Condon" userId="62ca7181-df71-4740-a21a-4649c658ad3a" providerId="ADAL" clId="{9CA04E6F-9B24-452A-BDA3-5D96B223031B}" dt="2026-05-19T12:48:06.637" v="96"/>
        <pc:sldMkLst>
          <pc:docMk/>
          <pc:sldMk cId="1311289918" sldId="290"/>
        </pc:sldMkLst>
        <pc:spChg chg="mod">
          <ac:chgData name="Orla Condon" userId="62ca7181-df71-4740-a21a-4649c658ad3a" providerId="ADAL" clId="{9CA04E6F-9B24-452A-BDA3-5D96B223031B}" dt="2026-05-19T08:53:42.465" v="40"/>
          <ac:spMkLst>
            <pc:docMk/>
            <pc:sldMk cId="1311289918" sldId="29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9T12:48:06.637" v="96"/>
          <ac:spMkLst>
            <pc:docMk/>
            <pc:sldMk cId="1311289918" sldId="290"/>
            <ac:spMk id="6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0T08:53:34.445" v="201" actId="12788"/>
        <pc:sldMkLst>
          <pc:docMk/>
          <pc:sldMk cId="71298186" sldId="291"/>
        </pc:sldMkLst>
        <pc:spChg chg="mod">
          <ac:chgData name="Orla Condon" userId="62ca7181-df71-4740-a21a-4649c658ad3a" providerId="ADAL" clId="{9CA04E6F-9B24-452A-BDA3-5D96B223031B}" dt="2026-05-19T08:53:54.389" v="44"/>
          <ac:spMkLst>
            <pc:docMk/>
            <pc:sldMk cId="71298186" sldId="29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53:26.592" v="198" actId="12788"/>
          <ac:spMkLst>
            <pc:docMk/>
            <pc:sldMk cId="71298186" sldId="291"/>
            <ac:spMk id="5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53:29.311" v="199" actId="12788"/>
          <ac:spMkLst>
            <pc:docMk/>
            <pc:sldMk cId="71298186" sldId="291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53:31.840" v="200" actId="12788"/>
          <ac:spMkLst>
            <pc:docMk/>
            <pc:sldMk cId="71298186" sldId="291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0T08:53:34.445" v="201" actId="12788"/>
          <ac:spMkLst>
            <pc:docMk/>
            <pc:sldMk cId="71298186" sldId="291"/>
            <ac:spMk id="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0T08:53:34.445" v="201" actId="12788"/>
          <ac:picMkLst>
            <pc:docMk/>
            <pc:sldMk cId="71298186" sldId="291"/>
            <ac:picMk id="9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53:26.592" v="198" actId="12788"/>
          <ac:picMkLst>
            <pc:docMk/>
            <pc:sldMk cId="71298186" sldId="291"/>
            <ac:picMk id="10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53:29.311" v="199" actId="12788"/>
          <ac:picMkLst>
            <pc:docMk/>
            <pc:sldMk cId="71298186" sldId="291"/>
            <ac:picMk id="11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0T08:53:31.840" v="200" actId="12788"/>
          <ac:picMkLst>
            <pc:docMk/>
            <pc:sldMk cId="71298186" sldId="291"/>
            <ac:picMk id="12" creationId="{00000000-0000-0000-0000-000000000000}"/>
          </ac:picMkLst>
        </pc:picChg>
      </pc:sldChg>
      <pc:sldChg chg="addSp delSp modSp mod">
        <pc:chgData name="Orla Condon" userId="62ca7181-df71-4740-a21a-4649c658ad3a" providerId="ADAL" clId="{9CA04E6F-9B24-452A-BDA3-5D96B223031B}" dt="2026-05-20T09:06:49.232" v="202" actId="931"/>
        <pc:sldMkLst>
          <pc:docMk/>
          <pc:sldMk cId="3582109806" sldId="292"/>
        </pc:sldMkLst>
        <pc:spChg chg="del">
          <ac:chgData name="Orla Condon" userId="62ca7181-df71-4740-a21a-4649c658ad3a" providerId="ADAL" clId="{9CA04E6F-9B24-452A-BDA3-5D96B223031B}" dt="2026-05-20T09:06:49.232" v="202" actId="931"/>
          <ac:spMkLst>
            <pc:docMk/>
            <pc:sldMk cId="3582109806" sldId="292"/>
            <ac:spMk id="3" creationId="{52B91A57-5E01-9A82-5B71-40B508147022}"/>
          </ac:spMkLst>
        </pc:spChg>
        <pc:picChg chg="add mod ord">
          <ac:chgData name="Orla Condon" userId="62ca7181-df71-4740-a21a-4649c658ad3a" providerId="ADAL" clId="{9CA04E6F-9B24-452A-BDA3-5D96B223031B}" dt="2026-05-20T09:06:49.232" v="202" actId="931"/>
          <ac:picMkLst>
            <pc:docMk/>
            <pc:sldMk cId="3582109806" sldId="292"/>
            <ac:picMk id="5" creationId="{9BC4CCAE-3588-8452-8F5A-CA750C2351DE}"/>
          </ac:picMkLst>
        </pc:picChg>
      </pc:sldChg>
      <pc:sldChg chg="addSp delSp modSp mod">
        <pc:chgData name="Orla Condon" userId="62ca7181-df71-4740-a21a-4649c658ad3a" providerId="ADAL" clId="{9CA04E6F-9B24-452A-BDA3-5D96B223031B}" dt="2026-05-20T09:07:01.256" v="203" actId="931"/>
        <pc:sldMkLst>
          <pc:docMk/>
          <pc:sldMk cId="1020814601" sldId="293"/>
        </pc:sldMkLst>
        <pc:spChg chg="del">
          <ac:chgData name="Orla Condon" userId="62ca7181-df71-4740-a21a-4649c658ad3a" providerId="ADAL" clId="{9CA04E6F-9B24-452A-BDA3-5D96B223031B}" dt="2026-05-20T09:07:01.256" v="203" actId="931"/>
          <ac:spMkLst>
            <pc:docMk/>
            <pc:sldMk cId="1020814601" sldId="293"/>
            <ac:spMk id="3" creationId="{DC81C4BF-78C9-B87D-6944-2A9D65374034}"/>
          </ac:spMkLst>
        </pc:spChg>
        <pc:picChg chg="add mod ord">
          <ac:chgData name="Orla Condon" userId="62ca7181-df71-4740-a21a-4649c658ad3a" providerId="ADAL" clId="{9CA04E6F-9B24-452A-BDA3-5D96B223031B}" dt="2026-05-20T09:07:01.256" v="203" actId="931"/>
          <ac:picMkLst>
            <pc:docMk/>
            <pc:sldMk cId="1020814601" sldId="293"/>
            <ac:picMk id="5" creationId="{0E777187-DBC3-C5AB-A083-324B5B6A5C74}"/>
          </ac:picMkLst>
        </pc:picChg>
      </pc:sldChg>
      <pc:sldChg chg="new del">
        <pc:chgData name="Orla Condon" userId="62ca7181-df71-4740-a21a-4649c658ad3a" providerId="ADAL" clId="{9CA04E6F-9B24-452A-BDA3-5D96B223031B}" dt="2026-05-20T08:44:04.757" v="189" actId="47"/>
        <pc:sldMkLst>
          <pc:docMk/>
          <pc:sldMk cId="2178885255" sldId="294"/>
        </pc:sldMkLst>
      </pc:sldChg>
      <pc:sldChg chg="new del">
        <pc:chgData name="Orla Condon" userId="62ca7181-df71-4740-a21a-4649c658ad3a" providerId="ADAL" clId="{9CA04E6F-9B24-452A-BDA3-5D96B223031B}" dt="2026-05-20T08:42:35.087" v="174" actId="47"/>
        <pc:sldMkLst>
          <pc:docMk/>
          <pc:sldMk cId="4064613308" sldId="29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71EE5-EA44-4ECE-ABAD-78B02683BAC1}" type="datetimeFigureOut">
              <a:rPr lang="en-GB" smtClean="0"/>
              <a:t>20/05/2026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514FC-9DC7-43A9-B909-F5C0DF23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289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514FC-9DC7-43A9-B909-F5C0DF23FD7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434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3065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625648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92429D-000C-AA49-FB9C-B79B0EEACE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Food origins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BC4CCAE-3588-8452-8F5A-CA750C2351D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0" r="3043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109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Origins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58445" y="785180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Eggs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491015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chicken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9068" y="2739695"/>
            <a:ext cx="5902403" cy="4869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6002021" cy="4250543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304966" y="7922196"/>
            <a:ext cx="567806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are from a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69112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Origins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1787" y="2717161"/>
            <a:ext cx="2418546" cy="480293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111806" y="792640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Milk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827459" y="7926404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dairy cow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839853" y="7926403"/>
            <a:ext cx="567806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is from a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11" name="Picture 10" descr="A picture containing cow, black, dog, standing&#10;&#10;Description automatically generated">
            <a:extLst>
              <a:ext uri="{FF2B5EF4-FFF2-40B4-BE49-F238E27FC236}">
                <a16:creationId xmlns:a16="http://schemas.microsoft.com/office/drawing/2014/main" id="{42B088A2-ED18-40C9-BBEB-53D73D0893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3632" y="3136090"/>
            <a:ext cx="6186162" cy="401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Origins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11800" y="750748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Wedges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504239" y="751960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potatoes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1986" y="2977148"/>
            <a:ext cx="6908730" cy="32487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586" t="10357" r="5554" b="7914"/>
          <a:stretch>
            <a:fillRect/>
          </a:stretch>
        </p:blipFill>
        <p:spPr>
          <a:xfrm>
            <a:off x="11755514" y="2586533"/>
            <a:ext cx="5340500" cy="456538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528240" y="7519609"/>
            <a:ext cx="567806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are from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74892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Origins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99098" y="790166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Bread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187370" y="790166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Wheat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7483326" cy="4475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1145" y="2440953"/>
            <a:ext cx="6890961" cy="532562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902810" y="7901662"/>
            <a:ext cx="4899357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is from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340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From a plant and animal?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596" y="2633433"/>
            <a:ext cx="5957372" cy="48715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2279" y="2886613"/>
            <a:ext cx="5894784" cy="392961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740028" y="832057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Carrots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810417" y="82972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Banana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2980561" y="83229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Milk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44812" y="2472492"/>
            <a:ext cx="2690006" cy="534201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400145" y="3780914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Plant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470534" y="3817620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Plant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2789580" y="3780913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Animal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332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From a plant or animal?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9557" y="3690392"/>
            <a:ext cx="4632569" cy="41230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0337" y="3352522"/>
            <a:ext cx="6312666" cy="479880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149292" y="832057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Eggs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426659" y="832057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Apple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097416" y="832295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Bread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536" y="2717161"/>
            <a:ext cx="6002021" cy="4250543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1809409" y="3780914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Animal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086777" y="3857161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Plant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2757533" y="3857162"/>
            <a:ext cx="4098275" cy="1178127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/>
              </a:rPr>
              <a:t>Plant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8379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Food is grown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2585" y="2717161"/>
            <a:ext cx="7544159" cy="5031954"/>
          </a:xfrm>
          <a:prstGeom prst="round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572542" cy="5031954"/>
          </a:xfrm>
          <a:prstGeom prst="round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0426" y="8157010"/>
            <a:ext cx="76073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Cabbage. A plant.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88528" y="8157010"/>
            <a:ext cx="76073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Tomatoes. A plant.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469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Food is reared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2585" y="3056605"/>
            <a:ext cx="7062375" cy="5070783"/>
          </a:xfrm>
          <a:prstGeom prst="round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2454" y="8460955"/>
            <a:ext cx="76073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A dairy cow. An animal.</a:t>
            </a:r>
            <a:r>
              <a:rPr lang="en-US" sz="3600" dirty="0">
                <a:latin typeface="Arial"/>
                <a:cs typeface="Arial"/>
              </a:rPr>
              <a:t> </a:t>
            </a:r>
            <a:endParaRPr lang="en-GB" sz="36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92585" y="8460955"/>
            <a:ext cx="76073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A chicken. An animal. </a:t>
            </a:r>
            <a:endParaRPr lang="en-GB" sz="3600" dirty="0">
              <a:solidFill>
                <a:srgbClr val="000000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9" name="Picture 8" descr="A picture containing cow, black, dog, standing&#10;&#10;Description automatically generated">
            <a:extLst>
              <a:ext uri="{FF2B5EF4-FFF2-40B4-BE49-F238E27FC236}">
                <a16:creationId xmlns:a16="http://schemas.microsoft.com/office/drawing/2014/main" id="{EEF76C56-B2CE-48B0-915D-34019B562E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789179" cy="505517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54091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Food is caught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815" y="2733490"/>
            <a:ext cx="8442893" cy="51892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6612" y="8662291"/>
            <a:ext cx="76073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</a:rPr>
              <a:t>Fish. An animal. </a:t>
            </a:r>
            <a:endParaRPr lang="en-GB" sz="3600" dirty="0">
              <a:solidFill>
                <a:srgbClr val="000000"/>
              </a:solidFill>
              <a:latin typeface="Source Sans Pro"/>
              <a:ea typeface="Source Sans Pro"/>
            </a:endParaRPr>
          </a:p>
        </p:txBody>
      </p:sp>
      <p:pic>
        <p:nvPicPr>
          <p:cNvPr id="7" name="Picture 6" descr="A picture containing bird, phasianid, gallinaceous bird&#10;&#10;Description automatically generated">
            <a:extLst>
              <a:ext uri="{FF2B5EF4-FFF2-40B4-BE49-F238E27FC236}">
                <a16:creationId xmlns:a16="http://schemas.microsoft.com/office/drawing/2014/main" id="{07CBE09A-6E96-4B4E-A80A-EEAA7C99A9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3912" y="2828528"/>
            <a:ext cx="8191848" cy="54639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BB7944-258E-466E-B4D2-5E1864B6C7B2}"/>
              </a:ext>
            </a:extLst>
          </p:cNvPr>
          <p:cNvSpPr txBox="1"/>
          <p:nvPr/>
        </p:nvSpPr>
        <p:spPr>
          <a:xfrm>
            <a:off x="11971087" y="8662289"/>
            <a:ext cx="760730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</a:rPr>
              <a:t>Pheasant. An animal. </a:t>
            </a:r>
            <a:endParaRPr lang="en-GB" sz="3600" dirty="0">
              <a:solidFill>
                <a:srgbClr val="000000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427632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7754783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Seasons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6689" y="2717161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Spring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86724" y="3442223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Summer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597921" y="3403461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Autumn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724880" y="3403461"/>
            <a:ext cx="3418509" cy="837831"/>
          </a:xfrm>
          <a:prstGeom prst="roundRect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Winter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10" name="Picture 3" descr="C:\Users\Jenny\AppData\Local\Microsoft\Windows\Temporary Internet Files\Content.IE5\P19TIMCJ\MP910218742[1]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86662" y="4639107"/>
            <a:ext cx="2418633" cy="256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5" descr="https://encrypted-tbn1.google.com/images?q=tbn:ANd9GcT7HekkuiHLJGqQbYoeAZ723CjkpKfow0qZuNYFR00WTp55teB6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7921" y="4561536"/>
            <a:ext cx="3629025" cy="2843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S:\Shared\EDUCATION TEAM FILES\Photographs Oct 2018 onwards\shutterstock_10901746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8694" y="7235222"/>
            <a:ext cx="3507737" cy="263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S:\Shared\EDUCATION TEAM FILES\Photographs Oct 2018 onwards\Large size photos\Potatoes med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24880" y="4926545"/>
            <a:ext cx="3681792" cy="211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encrypted-tbn2.google.com/images?q=tbn:ANd9GcS63EcCoonM-QJ5RSaw7vjM2tztFY-sXJvoaSVtUv_HlpzCaxY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62198" y="7156424"/>
            <a:ext cx="3170420" cy="248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auliflower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8281" y="4569506"/>
            <a:ext cx="2852999" cy="2724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 descr="https://encrypted-tbn2.google.com/images?q=tbn:ANd9GcQYVV1LwmA14sJOBae9WMv98BVu9k11YveLfKNnnypum_tL849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2589" y="7048834"/>
            <a:ext cx="2639640" cy="269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Blackberri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6662" y="7622710"/>
            <a:ext cx="2679660" cy="2017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28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Which season?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5832" y="2717161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Spring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31558" y="2729353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Summer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597921" y="271716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Autumn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724880" y="2717160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</a:rPr>
              <a:t>Winter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</a:endParaRPr>
          </a:p>
        </p:txBody>
      </p:sp>
      <p:pic>
        <p:nvPicPr>
          <p:cNvPr id="10" name="Picture 2" descr="S:\Shared\EDUCATION TEAM FILES\Photographs Oct 2018 onwards\shutterstock_109017467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218" y="4245222"/>
            <a:ext cx="3507737" cy="263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S:\Shared\EDUCATION TEAM FILES\Photographs Oct 2018 onwards\Large size photos\Potatoes med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9916" y="4453084"/>
            <a:ext cx="3681792" cy="211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Jenny\AppData\Local\Microsoft\Windows\Temporary Internet Files\Content.IE5\P19TIMCJ\MP910218742[1]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224818" y="4158393"/>
            <a:ext cx="2418633" cy="256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Cauliflower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0676" y="4245222"/>
            <a:ext cx="2852999" cy="2724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29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85185E-6 L -2.29167E-6 0.00023 C 0.00196 -0.00393 0.00391 -0.00764 0.00612 -0.01111 C 0.00742 -0.01342 0.00951 -0.01528 0.01055 -0.01805 C 0.01328 -0.02662 0.0112 -0.0206 0.01498 -0.02893 C 0.01563 -0.03055 0.01602 -0.03194 0.01667 -0.03333 C 0.02305 -0.04444 0.01888 -0.03588 0.02474 -0.04421 C 0.0263 -0.04629 0.02761 -0.04884 0.02917 -0.05116 L 0.03711 -0.06342 C 0.03985 -0.06759 0.03998 -0.06805 0.04336 -0.07176 C 0.04479 -0.07315 0.04623 -0.07454 0.04779 -0.07569 C 0.04961 -0.07754 0.0517 -0.0787 0.05313 -0.08125 C 0.05573 -0.0868 0.05612 -0.08842 0.06029 -0.09236 C 0.06159 -0.09352 0.06315 -0.09421 0.06459 -0.09514 C 0.06589 -0.09699 0.0668 -0.09884 0.06823 -0.10046 C 0.07071 -0.10347 0.07331 -0.10648 0.07617 -0.10879 C 0.07735 -0.10972 0.07865 -0.11041 0.07969 -0.11157 C 0.08125 -0.11296 0.08255 -0.11528 0.08412 -0.1169 C 0.08503 -0.11805 0.08607 -0.11852 0.08685 -0.11967 C 0.08802 -0.12129 0.08906 -0.12361 0.09037 -0.12523 C 0.09206 -0.12731 0.09414 -0.12847 0.09558 -0.13079 C 0.09909 -0.13588 0.09714 -0.13426 0.10091 -0.13611 C 0.10925 -0.14583 0.09987 -0.13449 0.10808 -0.14583 C 0.11706 -0.1581 0.10834 -0.14629 0.11602 -0.15416 C 0.12461 -0.16296 0.11628 -0.15694 0.125 -0.16227 C 0.13125 -0.17477 0.12513 -0.16528 0.13386 -0.17199 C 0.13867 -0.17569 0.1319 -0.1743 0.13828 -0.17731 C 0.13998 -0.17824 0.1418 -0.17847 0.14362 -0.17893 C 0.14414 -0.17986 0.14466 -0.18079 0.14545 -0.18171 C 0.14623 -0.18241 0.14714 -0.18241 0.14805 -0.18287 C 0.14948 -0.18379 0.15104 -0.18472 0.15248 -0.18565 C 0.15352 -0.18657 0.15417 -0.18773 0.15508 -0.18842 C 0.15625 -0.18912 0.15742 -0.18935 0.15873 -0.18981 C 0.16042 -0.19051 0.16224 -0.19166 0.16406 -0.19259 L 0.17461 -0.19791 C 0.17761 -0.2 0.18047 -0.20254 0.18347 -0.20347 C 0.1888 -0.20555 0.18581 -0.20463 0.19245 -0.20625 C 0.1961 -0.20856 0.19818 -0.21018 0.20209 -0.2118 C 0.20964 -0.21528 0.20742 -0.21366 0.21367 -0.21597 C 0.21745 -0.21736 0.22136 -0.21921 0.22513 -0.22014 C 0.23073 -0.22106 0.23646 -0.22106 0.24206 -0.22129 L 0.25625 -0.22291 L 0.26602 -0.22569 C 0.27018 -0.22685 0.27422 -0.2287 0.27852 -0.22963 C 0.28164 -0.23055 0.2849 -0.23055 0.28828 -0.23125 C 0.29922 -0.23657 0.2875 -0.23148 0.30508 -0.23518 C 0.30768 -0.23588 0.31029 -0.23704 0.31302 -0.23796 C 0.31862 -0.23958 0.32305 -0.23958 0.32891 -0.24074 C 0.33138 -0.2412 0.33373 -0.24143 0.33607 -0.2419 C 0.33959 -0.24329 0.34323 -0.24514 0.34675 -0.24629 C 0.34909 -0.24676 0.35143 -0.24699 0.35391 -0.24745 L 0.37253 -0.25023 C 0.38998 -0.25625 0.37005 -0.25023 0.39909 -0.2544 C 0.40248 -0.25486 0.4056 -0.25625 0.40886 -0.25694 C 0.41862 -0.25625 0.42839 -0.25579 0.43802 -0.2544 C 0.44102 -0.25416 0.44414 -0.25254 0.44701 -0.25185 L 0.45156 -0.25023 L 0.45156 -0.25 " pathEditMode="relative" rAng="0" ptsTypes="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78" y="-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3.33333E-6 -7.40741E-7 C 0.01407 -0.00278 0.00066 -0.00092 0.0168 -7.40741E-7 C 0.02891 0.00093 0.04089 0.00116 0.053 0.00162 C 0.05925 0.00347 0.0655 0.00486 0.07162 0.00764 C 0.07605 0.00949 0.07605 0.00972 0.08164 0.01065 C 0.09063 0.01181 0.09961 0.0125 0.1086 0.01343 C 0.19454 0.03264 0.28204 0.02593 0.36823 0.01204 C 0.36928 0.01111 0.37032 0.00972 0.37162 0.00903 C 0.37813 0.00579 0.38112 0.00602 0.38763 0.00463 C 0.39922 0.00185 0.38555 0.00463 0.39857 -7.40741E-7 C 0.40222 -0.00116 0.40586 -0.00185 0.40951 -0.00301 C 0.425 -0.01204 0.40821 -0.00301 0.42891 -0.01042 C 0.43204 -0.01157 0.43503 -0.01366 0.43816 -0.01504 C 0.43985 -0.01574 0.44154 -0.01597 0.44323 -0.01643 C 0.44792 -0.01991 0.45 -0.02222 0.45495 -0.02384 C 0.45717 -0.02477 0.45951 -0.025 0.46172 -0.02546 C 0.46758 -0.02893 0.46055 -0.02407 0.46758 -0.03148 C 0.46836 -0.03217 0.46928 -0.03241 0.47019 -0.03287 C 0.47188 -0.03495 0.47383 -0.03634 0.47526 -0.03889 C 0.47579 -0.03981 0.47631 -0.04097 0.47696 -0.0419 C 0.478 -0.04352 0.4793 -0.04467 0.48034 -0.04629 C 0.48412 -0.05324 0.47956 -0.04954 0.48451 -0.05231 C 0.48737 -0.05764 0.48907 -0.06042 0.49206 -0.06736 C 0.4931 -0.06967 0.49362 -0.07268 0.49467 -0.07477 C 0.49636 -0.0787 0.49857 -0.08194 0.50053 -0.08542 L 0.5056 -0.09444 L 0.50808 -0.09745 C 0.50834 -0.09884 0.50834 -0.10069 0.50899 -0.10185 C 0.51745 -0.11713 0.50821 -0.09375 0.51394 -0.10926 C 0.51472 -0.11342 0.51511 -0.1162 0.51654 -0.11991 C 0.51693 -0.12106 0.51758 -0.12176 0.51823 -0.12292 C 0.51836 -0.12454 0.51914 -0.13241 0.51993 -0.13472 C 0.52032 -0.13611 0.52097 -0.1368 0.52162 -0.13773 C 0.52188 -0.13981 0.52214 -0.1419 0.5224 -0.14375 C 0.52292 -0.14676 0.5237 -0.14977 0.52409 -0.15278 C 0.52539 -0.1618 0.52461 -0.15671 0.5267 -0.16782 C 0.52631 -0.18518 0.52657 -0.20278 0.52579 -0.22014 C 0.52566 -0.22338 0.52461 -0.22616 0.52409 -0.22917 C 0.52383 -0.23079 0.52357 -0.23217 0.52331 -0.23379 C 0.52097 -0.24421 0.52201 -0.23866 0.51993 -0.25023 C 0.51967 -0.25162 0.51954 -0.25324 0.51901 -0.25463 C 0.51849 -0.25625 0.51784 -0.25764 0.51732 -0.25926 C 0.51055 -0.28356 0.51967 -0.25254 0.51485 -0.27268 C 0.51446 -0.2743 0.51355 -0.27546 0.51316 -0.27708 C 0.51159 -0.28264 0.51342 -0.28194 0.50977 -0.28611 C 0.50899 -0.28704 0.50808 -0.2875 0.5073 -0.28773 C 0.50443 -0.28842 0.50157 -0.28866 0.49883 -0.28912 C 0.49766 -0.28958 0.49662 -0.29051 0.49545 -0.29051 C 0.48633 -0.29051 0.48724 -0.29074 0.48191 -0.28773 C 0.48112 -0.28657 0.48034 -0.28542 0.47943 -0.28472 C 0.47865 -0.28403 0.47761 -0.28403 0.47696 -0.2831 C 0.47579 -0.28148 0.47435 -0.27708 0.47435 -0.27708 L 0.47435 -0.27708 " pathEditMode="relative" ptsTypes="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6 2.59259E-6 L 6.25E-6 2.59259E-6 C -0.00312 0.00023 -0.02486 0.00139 -0.03124 0.00301 C -0.06614 0.01157 -0.03541 0.00764 -0.06835 0.01065 C -0.07135 0.01111 -0.08254 0.01319 -0.08775 0.01505 C -0.0914 0.01643 -0.09491 0.01944 -0.09869 0.01944 C -0.13567 0.0213 -0.17278 0.0206 -0.20989 0.02106 C -0.25234 0.02037 -0.26978 0.03009 -0.30012 0.01643 C -0.30924 0.00555 -0.29504 0.02176 -0.30598 0.01204 C -0.31913 0.00023 -0.30989 0.00509 -0.31783 0.00162 C -0.31913 2.59259E-6 -0.32044 -0.00185 -0.322 -0.00301 C -0.32525 -0.00533 -0.33215 -0.00903 -0.33215 -0.00903 C -0.33267 -0.01042 -0.33294 -0.0125 -0.33385 -0.01343 C -0.33502 -0.01482 -0.33658 -0.01435 -0.33801 -0.01505 C -0.34218 -0.0169 -0.33906 -0.0162 -0.34387 -0.01945 C -0.34491 -0.02014 -0.34609 -0.02037 -0.34726 -0.02083 C -0.34869 -0.02245 -0.35012 -0.02384 -0.35142 -0.02546 C -0.35234 -0.02639 -0.35312 -0.02755 -0.35403 -0.02847 C -0.3552 -0.0294 -0.35885 -0.03102 -0.35989 -0.03148 C -0.36067 -0.03241 -0.36458 -0.03773 -0.36575 -0.03889 C -0.36666 -0.03958 -0.36744 -0.03982 -0.36835 -0.04051 C -0.37421 -0.05093 -0.3677 -0.04074 -0.37343 -0.04653 C -0.3746 -0.04769 -0.37551 -0.04954 -0.37682 -0.05093 C -0.37786 -0.05208 -0.37916 -0.05255 -0.38007 -0.05394 C -0.38176 -0.05602 -0.38294 -0.05903 -0.38437 -0.06134 C -0.38515 -0.06296 -0.38593 -0.06482 -0.38684 -0.06597 C -0.38775 -0.0669 -0.38866 -0.06759 -0.38945 -0.06898 C -0.39153 -0.07222 -0.39335 -0.07593 -0.39531 -0.0794 L -0.39869 -0.08542 C -0.39973 -0.0875 -0.40116 -0.08912 -0.40208 -0.09144 C -0.4026 -0.09283 -0.40312 -0.09445 -0.40377 -0.09583 C -0.40481 -0.09815 -0.40611 -0.09977 -0.40715 -0.10185 C -0.41132 -0.11042 -0.40833 -0.10579 -0.4121 -0.1169 C -0.41262 -0.11806 -0.41327 -0.11898 -0.41379 -0.11991 C -0.41458 -0.12384 -0.41497 -0.12662 -0.4164 -0.13033 C -0.41679 -0.13148 -0.41744 -0.13241 -0.41809 -0.13333 C -0.41861 -0.13542 -0.41913 -0.1375 -0.41978 -0.13935 C -0.42057 -0.1419 -0.42161 -0.14421 -0.42226 -0.14676 C -0.42278 -0.14884 -0.42278 -0.15093 -0.42317 -0.15278 C -0.42356 -0.15533 -0.42421 -0.15787 -0.42486 -0.16042 C -0.42525 -0.1625 -0.4259 -0.16435 -0.42642 -0.16644 C -0.42695 -0.16783 -0.42773 -0.16921 -0.42812 -0.17083 C -0.42916 -0.17477 -0.42994 -0.1787 -0.43072 -0.18287 C -0.43137 -0.18681 -0.43072 -0.1919 -0.43241 -0.19491 C -0.43398 -0.19769 -0.4371 -0.20232 -0.43827 -0.20671 C -0.43906 -0.20972 -0.43892 -0.2132 -0.43997 -0.21574 C -0.44049 -0.21736 -0.44114 -0.21875 -0.44166 -0.22037 C -0.44205 -0.22176 -0.44218 -0.22338 -0.44244 -0.22477 C -0.44296 -0.22732 -0.44348 -0.22986 -0.44413 -0.23241 C -0.44465 -0.23403 -0.44531 -0.23519 -0.44583 -0.23681 C -0.44648 -0.23866 -0.447 -0.24074 -0.44752 -0.24283 C -0.44791 -0.24421 -0.44791 -0.24607 -0.44843 -0.24722 C -0.44908 -0.24908 -0.45012 -0.25023 -0.4509 -0.25185 C -0.45116 -0.2537 -0.45129 -0.25602 -0.45182 -0.25787 C -0.45234 -0.25995 -0.45351 -0.26181 -0.45429 -0.26389 C -0.45468 -0.26482 -0.45481 -0.26574 -0.45507 -0.26667 L -0.45507 -0.26667 " pathEditMode="relative" ptsTypes="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0347 L -3.95833E-6 0.0037 C -0.0026 0.00301 -0.00507 0.00208 -0.00768 0.00208 C -0.00859 0.00208 -0.00924 0.00324 -0.01015 0.00347 C -0.01184 0.00393 -0.01354 0.00439 -0.01523 0.00486 C -0.02083 0.00601 -0.02474 0.00648 -0.03033 0.0074 C -0.03177 0.00787 -0.0332 0.00833 -0.03463 0.00879 C -0.0358 0.00926 -0.03684 0.00972 -0.03802 0.01018 C -0.04309 0.01157 -0.04791 0.01203 -0.05312 0.01296 C -0.05586 0.01365 -0.06315 0.0162 -0.06666 0.01666 C -0.07382 0.01828 -0.08033 0.01851 -0.08776 0.01944 C -0.09075 0.0206 -0.09388 0.02222 -0.097 0.02338 C -0.0983 0.02407 -0.09974 0.02476 -0.10117 0.02476 C -0.11796 0.02569 -0.13489 0.02569 -0.15169 0.02592 C -0.15481 0.02662 -0.15794 0.02639 -0.16106 0.02754 C -0.16367 0.02824 -0.16588 0.03148 -0.16862 0.03148 C -0.19388 0.03171 -0.21914 0.02963 -0.2444 0.0287 C -0.24752 0.02824 -0.25065 0.02777 -0.25364 0.02754 C -0.26302 0.02639 -0.27226 0.02592 -0.28151 0.02476 C -0.28268 0.02453 -0.28372 0.02384 -0.28489 0.02338 C -0.29596 0.02037 -0.28645 0.02384 -0.29414 0.0206 C -0.29583 0.01944 -0.29752 0.01805 -0.29921 0.01666 C -0.30169 0.01504 -0.30312 0.01527 -0.30599 0.01412 C -0.30677 0.01365 -0.30768 0.01319 -0.30846 0.01296 C -0.30963 0.01134 -0.31054 0.00949 -0.31184 0.00879 C -0.32734 -0.00139 -0.31341 0.00995 -0.32109 0.00486 C -0.32226 0.00393 -0.3233 0.00301 -0.32448 0.00208 C -0.32591 0.00115 -0.32734 0.00046 -0.32864 -0.00047 C -0.32955 -0.00139 -0.33033 -0.00209 -0.33125 -0.00324 C -0.33242 -0.0044 -0.33333 -0.00625 -0.33463 -0.00718 C -0.33619 -0.00857 -0.33789 -0.00903 -0.33958 -0.00973 C -0.34075 -0.01111 -0.34179 -0.01274 -0.34296 -0.01389 C -0.34427 -0.01482 -0.34596 -0.01505 -0.34726 -0.01644 C -0.34856 -0.01806 -0.34934 -0.02037 -0.35065 -0.02176 C -0.3513 -0.02269 -0.35234 -0.02246 -0.35312 -0.02315 C -0.35546 -0.02477 -0.35755 -0.02686 -0.35989 -0.02848 C -0.36145 -0.0294 -0.36328 -0.0301 -0.36497 -0.03102 C -0.36627 -0.03195 -0.3677 -0.03287 -0.36914 -0.0338 C -0.37369 -0.04098 -0.36744 -0.03195 -0.3733 -0.03774 C -0.37487 -0.03936 -0.37604 -0.04167 -0.3776 -0.04306 C -0.38463 -0.0507 -0.37682 -0.03912 -0.38593 -0.05116 C -0.3875 -0.05301 -0.3888 -0.05556 -0.39023 -0.05764 C -0.39075 -0.05857 -0.39114 -0.05973 -0.39192 -0.06042 L -0.39609 -0.06436 C -0.40013 -0.07385 -0.39492 -0.06297 -0.40117 -0.07107 C -0.40325 -0.07385 -0.40507 -0.07709 -0.40703 -0.08033 L -0.41041 -0.08565 C -0.41132 -0.08704 -0.41224 -0.08797 -0.41289 -0.08982 C -0.4138 -0.09144 -0.41445 -0.09352 -0.41549 -0.09514 C -0.41614 -0.09607 -0.41731 -0.09653 -0.41796 -0.09769 C -0.42044 -0.10186 -0.42265 -0.10741 -0.42474 -0.11227 C -0.425 -0.11389 -0.42513 -0.11598 -0.42565 -0.1176 C -0.42617 -0.11945 -0.4289 -0.12199 -0.42981 -0.12292 C -0.43059 -0.125 -0.43164 -0.12732 -0.43229 -0.12963 C -0.43333 -0.13264 -0.43372 -0.13588 -0.43489 -0.13889 C -0.43684 -0.14352 -0.44153 -0.15209 -0.44153 -0.15209 C -0.44362 -0.16181 -0.44075 -0.14931 -0.44492 -0.16135 C -0.4457 -0.16343 -0.44609 -0.16598 -0.44661 -0.16829 C -0.447 -0.16945 -0.447 -0.17084 -0.44752 -0.17223 C -0.44817 -0.17385 -0.44921 -0.17454 -0.45 -0.17593 C -0.45065 -0.17732 -0.45117 -0.17871 -0.45169 -0.1801 C -0.45195 -0.18149 -0.45221 -0.18287 -0.4526 -0.18403 C -0.45312 -0.18611 -0.45625 -0.19236 -0.45677 -0.19352 C -0.45885 -0.20348 -0.45599 -0.19098 -0.45924 -0.20139 C -0.46145 -0.20834 -0.45859 -0.20278 -0.46184 -0.20811 C -0.46237 -0.21042 -0.46289 -0.21274 -0.46354 -0.21459 C -0.46393 -0.21621 -0.46484 -0.21713 -0.46523 -0.21875 C -0.46849 -0.23542 -0.46445 -0.22824 -0.46862 -0.23473 C -0.47031 -0.24306 -0.47018 -0.23982 -0.47018 -0.24375 L -0.47018 -0.24375 " pathEditMode="relative" rAng="0" ptsTypes="AAA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16" y="-1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389C91-A8EA-8D7A-BBE3-43D084F0DD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Food origins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E777187-DBC3-C5AB-A083-324B5B6A5C7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0" r="3043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14601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106</Words>
  <Application>Microsoft Office PowerPoint</Application>
  <PresentationFormat>Custom</PresentationFormat>
  <Paragraphs>52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Origins</vt:lpstr>
      <vt:lpstr>Origins</vt:lpstr>
      <vt:lpstr>Origins</vt:lpstr>
      <vt:lpstr>Origins</vt:lpstr>
      <vt:lpstr>From a plant and animal?</vt:lpstr>
      <vt:lpstr>From a plant or animal?</vt:lpstr>
      <vt:lpstr>Food is grown</vt:lpstr>
      <vt:lpstr>Food is reared</vt:lpstr>
      <vt:lpstr>Food is caught</vt:lpstr>
      <vt:lpstr>Seasons</vt:lpstr>
      <vt:lpstr>Which season?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46</cp:revision>
  <dcterms:created xsi:type="dcterms:W3CDTF">2026-03-04T15:22:34Z</dcterms:created>
  <dcterms:modified xsi:type="dcterms:W3CDTF">2026-05-20T09:07:07Z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