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7" r:id="rId5"/>
    <p:sldMasterId id="2147483667" r:id="rId6"/>
  </p:sldMasterIdLst>
  <p:notesMasterIdLst>
    <p:notesMasterId r:id="rId48"/>
  </p:notesMasterIdLst>
  <p:sldIdLst>
    <p:sldId id="256" r:id="rId7"/>
    <p:sldId id="318" r:id="rId8"/>
    <p:sldId id="259" r:id="rId9"/>
    <p:sldId id="283" r:id="rId10"/>
    <p:sldId id="284" r:id="rId11"/>
    <p:sldId id="264" r:id="rId12"/>
    <p:sldId id="285" r:id="rId13"/>
    <p:sldId id="286" r:id="rId14"/>
    <p:sldId id="287" r:id="rId15"/>
    <p:sldId id="319" r:id="rId16"/>
    <p:sldId id="288" r:id="rId17"/>
    <p:sldId id="289" r:id="rId18"/>
    <p:sldId id="290" r:id="rId19"/>
    <p:sldId id="291" r:id="rId20"/>
    <p:sldId id="292" r:id="rId21"/>
    <p:sldId id="293" r:id="rId22"/>
    <p:sldId id="294" r:id="rId23"/>
    <p:sldId id="295" r:id="rId24"/>
    <p:sldId id="297" r:id="rId25"/>
    <p:sldId id="298" r:id="rId26"/>
    <p:sldId id="299" r:id="rId27"/>
    <p:sldId id="296" r:id="rId28"/>
    <p:sldId id="300" r:id="rId29"/>
    <p:sldId id="301" r:id="rId30"/>
    <p:sldId id="302" r:id="rId31"/>
    <p:sldId id="303" r:id="rId32"/>
    <p:sldId id="304" r:id="rId33"/>
    <p:sldId id="305" r:id="rId34"/>
    <p:sldId id="306" r:id="rId35"/>
    <p:sldId id="307" r:id="rId36"/>
    <p:sldId id="308" r:id="rId37"/>
    <p:sldId id="309" r:id="rId38"/>
    <p:sldId id="310" r:id="rId39"/>
    <p:sldId id="311" r:id="rId40"/>
    <p:sldId id="312" r:id="rId41"/>
    <p:sldId id="313" r:id="rId42"/>
    <p:sldId id="314" r:id="rId43"/>
    <p:sldId id="315" r:id="rId44"/>
    <p:sldId id="316" r:id="rId45"/>
    <p:sldId id="317" r:id="rId46"/>
    <p:sldId id="265" r:id="rId47"/>
  </p:sldIdLst>
  <p:sldSz cx="18288000" cy="10287000"/>
  <p:notesSz cx="6858000" cy="9144000"/>
  <p:embeddedFontLst>
    <p:embeddedFont>
      <p:font typeface="Source Sans Pro" panose="020B0503030403020204" pitchFamily="34" charset="0"/>
      <p:regular r:id="rId49"/>
      <p:bold r:id="rId50"/>
      <p:italic r:id="rId51"/>
      <p:boldItalic r:id="rId52"/>
    </p:embeddedFont>
    <p:embeddedFont>
      <p:font typeface="Source Sans Pro Light" panose="020B0403030403020204" pitchFamily="34" charset="0"/>
      <p:regular r:id="rId53"/>
      <p:italic r:id="rId54"/>
    </p:embeddedFont>
    <p:embeddedFont>
      <p:font typeface="Source Sans Pro SemiBold" panose="020B0603030403020204" pitchFamily="34" charset="0"/>
      <p:bold r:id="rId55"/>
      <p:boldItalic r:id="rId56"/>
    </p:embeddedFont>
    <p:embeddedFont>
      <p:font typeface="Source Sans Pro Semi-Bold" panose="020B0604020202020204" charset="0"/>
      <p:regular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Slides" id="{C30045EF-6F57-4A0C-B3E0-7EA64EA0F0A4}">
          <p14:sldIdLst>
            <p14:sldId id="256"/>
            <p14:sldId id="318"/>
            <p14:sldId id="259"/>
            <p14:sldId id="283"/>
            <p14:sldId id="284"/>
            <p14:sldId id="264"/>
            <p14:sldId id="285"/>
            <p14:sldId id="286"/>
            <p14:sldId id="287"/>
            <p14:sldId id="319"/>
            <p14:sldId id="288"/>
            <p14:sldId id="289"/>
            <p14:sldId id="290"/>
            <p14:sldId id="291"/>
            <p14:sldId id="292"/>
            <p14:sldId id="293"/>
            <p14:sldId id="294"/>
            <p14:sldId id="295"/>
            <p14:sldId id="297"/>
            <p14:sldId id="298"/>
            <p14:sldId id="299"/>
            <p14:sldId id="296"/>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2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77616F-F9AE-CD03-A4D6-7E57B4094898}" name="Rachel Cheng" initials="RC" userId="S::r.cheng@nutrition.org.uk::dec850aa-0996-47e5-9536-52bac4f5fc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713B"/>
    <a:srgbClr val="030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7EFC72-923C-499D-AFC6-35C556505EDA}" v="51" dt="2026-04-20T14:27:31.0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4660"/>
  </p:normalViewPr>
  <p:slideViewPr>
    <p:cSldViewPr snapToGrid="0">
      <p:cViewPr varScale="1">
        <p:scale>
          <a:sx n="39" d="100"/>
          <a:sy n="39" d="100"/>
        </p:scale>
        <p:origin x="956"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font" Target="fonts/font2.fntdata"/><Relationship Id="rId55" Type="http://schemas.openxmlformats.org/officeDocument/2006/relationships/font" Target="fonts/font7.fntdata"/><Relationship Id="rId63"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font" Target="fonts/font5.fntdata"/><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microsoft.com/office/2018/10/relationships/authors" Target="authors.xml"/><Relationship Id="rId8" Type="http://schemas.openxmlformats.org/officeDocument/2006/relationships/slide" Target="slides/slide2.xml"/><Relationship Id="rId51" Type="http://schemas.openxmlformats.org/officeDocument/2006/relationships/font" Target="fonts/font3.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6.fntdata"/><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4.fntdata"/><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la Condon" userId="62ca7181-df71-4740-a21a-4649c658ad3a" providerId="ADAL" clId="{9CA04E6F-9B24-452A-BDA3-5D96B223031B}"/>
    <pc:docChg chg="undo custSel addSld delSld modSld sldOrd modSection">
      <pc:chgData name="Orla Condon" userId="62ca7181-df71-4740-a21a-4649c658ad3a" providerId="ADAL" clId="{9CA04E6F-9B24-452A-BDA3-5D96B223031B}" dt="2026-04-20T14:28:10.129" v="649" actId="931"/>
      <pc:docMkLst>
        <pc:docMk/>
      </pc:docMkLst>
      <pc:sldChg chg="addSp delSp modSp mod">
        <pc:chgData name="Orla Condon" userId="62ca7181-df71-4740-a21a-4649c658ad3a" providerId="ADAL" clId="{9CA04E6F-9B24-452A-BDA3-5D96B223031B}" dt="2026-04-20T11:16:37.594" v="57" actId="931"/>
        <pc:sldMkLst>
          <pc:docMk/>
          <pc:sldMk cId="0" sldId="256"/>
        </pc:sldMkLst>
        <pc:spChg chg="add del mod">
          <ac:chgData name="Orla Condon" userId="62ca7181-df71-4740-a21a-4649c658ad3a" providerId="ADAL" clId="{9CA04E6F-9B24-452A-BDA3-5D96B223031B}" dt="2026-04-20T11:16:37.594" v="57" actId="931"/>
          <ac:spMkLst>
            <pc:docMk/>
            <pc:sldMk cId="0" sldId="256"/>
            <ac:spMk id="3" creationId="{16714722-F949-DBC1-96B3-F6CF3D71F0B1}"/>
          </ac:spMkLst>
        </pc:spChg>
        <pc:spChg chg="mod">
          <ac:chgData name="Orla Condon" userId="62ca7181-df71-4740-a21a-4649c658ad3a" providerId="ADAL" clId="{9CA04E6F-9B24-452A-BDA3-5D96B223031B}" dt="2026-04-20T11:16:21.441" v="55" actId="20577"/>
          <ac:spMkLst>
            <pc:docMk/>
            <pc:sldMk cId="0" sldId="256"/>
            <ac:spMk id="4" creationId="{B2DC5C4D-29D4-9D68-3D66-FA7560FCE1F4}"/>
          </ac:spMkLst>
        </pc:spChg>
        <pc:picChg chg="del">
          <ac:chgData name="Orla Condon" userId="62ca7181-df71-4740-a21a-4649c658ad3a" providerId="ADAL" clId="{9CA04E6F-9B24-452A-BDA3-5D96B223031B}" dt="2026-04-20T11:16:23.293" v="56" actId="478"/>
          <ac:picMkLst>
            <pc:docMk/>
            <pc:sldMk cId="0" sldId="256"/>
            <ac:picMk id="6" creationId="{DD2DAE35-A9C7-9D9E-8F66-05F671BA485D}"/>
          </ac:picMkLst>
        </pc:picChg>
        <pc:picChg chg="add mod ord">
          <ac:chgData name="Orla Condon" userId="62ca7181-df71-4740-a21a-4649c658ad3a" providerId="ADAL" clId="{9CA04E6F-9B24-452A-BDA3-5D96B223031B}" dt="2026-04-20T11:16:37.594" v="57" actId="931"/>
          <ac:picMkLst>
            <pc:docMk/>
            <pc:sldMk cId="0" sldId="256"/>
            <ac:picMk id="7" creationId="{41F46D9B-E266-7A28-4DBB-7477D599C70F}"/>
          </ac:picMkLst>
        </pc:picChg>
      </pc:sldChg>
      <pc:sldChg chg="modSp add del mod">
        <pc:chgData name="Orla Condon" userId="62ca7181-df71-4740-a21a-4649c658ad3a" providerId="ADAL" clId="{9CA04E6F-9B24-452A-BDA3-5D96B223031B}" dt="2026-04-20T11:25:39.032" v="284" actId="1076"/>
        <pc:sldMkLst>
          <pc:docMk/>
          <pc:sldMk cId="1740713487" sldId="259"/>
        </pc:sldMkLst>
        <pc:spChg chg="mod">
          <ac:chgData name="Orla Condon" userId="62ca7181-df71-4740-a21a-4649c658ad3a" providerId="ADAL" clId="{9CA04E6F-9B24-452A-BDA3-5D96B223031B}" dt="2026-04-20T11:25:39.032" v="284" actId="1076"/>
          <ac:spMkLst>
            <pc:docMk/>
            <pc:sldMk cId="1740713487" sldId="259"/>
            <ac:spMk id="2" creationId="{00000000-0000-0000-0000-000000000000}"/>
          </ac:spMkLst>
        </pc:spChg>
        <pc:spChg chg="mod">
          <ac:chgData name="Orla Condon" userId="62ca7181-df71-4740-a21a-4649c658ad3a" providerId="ADAL" clId="{9CA04E6F-9B24-452A-BDA3-5D96B223031B}" dt="2026-04-20T11:25:13.068" v="283" actId="20577"/>
          <ac:spMkLst>
            <pc:docMk/>
            <pc:sldMk cId="1740713487" sldId="259"/>
            <ac:spMk id="3" creationId="{00000000-0000-0000-0000-000000000000}"/>
          </ac:spMkLst>
        </pc:spChg>
        <pc:picChg chg="mod">
          <ac:chgData name="Orla Condon" userId="62ca7181-df71-4740-a21a-4649c658ad3a" providerId="ADAL" clId="{9CA04E6F-9B24-452A-BDA3-5D96B223031B}" dt="2026-04-20T11:24:59.006" v="281" actId="1076"/>
          <ac:picMkLst>
            <pc:docMk/>
            <pc:sldMk cId="1740713487" sldId="259"/>
            <ac:picMk id="6" creationId="{68382B0D-13FD-E0F3-C6E2-14AD137ACD39}"/>
          </ac:picMkLst>
        </pc:picChg>
      </pc:sldChg>
      <pc:sldChg chg="modSp add del mod">
        <pc:chgData name="Orla Condon" userId="62ca7181-df71-4740-a21a-4649c658ad3a" providerId="ADAL" clId="{9CA04E6F-9B24-452A-BDA3-5D96B223031B}" dt="2026-04-20T11:18:51.687" v="127" actId="47"/>
        <pc:sldMkLst>
          <pc:docMk/>
          <pc:sldMk cId="1833689877" sldId="260"/>
        </pc:sldMkLst>
        <pc:spChg chg="mod">
          <ac:chgData name="Orla Condon" userId="62ca7181-df71-4740-a21a-4649c658ad3a" providerId="ADAL" clId="{9CA04E6F-9B24-452A-BDA3-5D96B223031B}" dt="2026-04-20T11:17:31.579" v="71" actId="14100"/>
          <ac:spMkLst>
            <pc:docMk/>
            <pc:sldMk cId="1833689877" sldId="260"/>
            <ac:spMk id="2" creationId="{00000000-0000-0000-0000-000000000000}"/>
          </ac:spMkLst>
        </pc:spChg>
        <pc:spChg chg="mod">
          <ac:chgData name="Orla Condon" userId="62ca7181-df71-4740-a21a-4649c658ad3a" providerId="ADAL" clId="{9CA04E6F-9B24-452A-BDA3-5D96B223031B}" dt="2026-04-20T11:18:21.998" v="84" actId="1076"/>
          <ac:spMkLst>
            <pc:docMk/>
            <pc:sldMk cId="1833689877" sldId="260"/>
            <ac:spMk id="3" creationId="{00000000-0000-0000-0000-000000000000}"/>
          </ac:spMkLst>
        </pc:spChg>
        <pc:spChg chg="mod">
          <ac:chgData name="Orla Condon" userId="62ca7181-df71-4740-a21a-4649c658ad3a" providerId="ADAL" clId="{9CA04E6F-9B24-452A-BDA3-5D96B223031B}" dt="2026-04-20T11:17:04.134" v="63" actId="207"/>
          <ac:spMkLst>
            <pc:docMk/>
            <pc:sldMk cId="1833689877" sldId="260"/>
            <ac:spMk id="4" creationId="{00000000-0000-0000-0000-000000000000}"/>
          </ac:spMkLst>
        </pc:spChg>
      </pc:sldChg>
      <pc:sldChg chg="add del">
        <pc:chgData name="Orla Condon" userId="62ca7181-df71-4740-a21a-4649c658ad3a" providerId="ADAL" clId="{9CA04E6F-9B24-452A-BDA3-5D96B223031B}" dt="2026-04-20T11:16:03.957" v="4" actId="47"/>
        <pc:sldMkLst>
          <pc:docMk/>
          <pc:sldMk cId="1219004254" sldId="261"/>
        </pc:sldMkLst>
      </pc:sldChg>
      <pc:sldChg chg="del">
        <pc:chgData name="Orla Condon" userId="62ca7181-df71-4740-a21a-4649c658ad3a" providerId="ADAL" clId="{9CA04E6F-9B24-452A-BDA3-5D96B223031B}" dt="2026-04-20T11:15:44.879" v="3" actId="2696"/>
        <pc:sldMkLst>
          <pc:docMk/>
          <pc:sldMk cId="0" sldId="262"/>
        </pc:sldMkLst>
      </pc:sldChg>
      <pc:sldChg chg="del">
        <pc:chgData name="Orla Condon" userId="62ca7181-df71-4740-a21a-4649c658ad3a" providerId="ADAL" clId="{9CA04E6F-9B24-452A-BDA3-5D96B223031B}" dt="2026-04-20T11:16:03.957" v="4" actId="47"/>
        <pc:sldMkLst>
          <pc:docMk/>
          <pc:sldMk cId="0" sldId="263"/>
        </pc:sldMkLst>
      </pc:sldChg>
      <pc:sldChg chg="modSp add del mod">
        <pc:chgData name="Orla Condon" userId="62ca7181-df71-4740-a21a-4649c658ad3a" providerId="ADAL" clId="{9CA04E6F-9B24-452A-BDA3-5D96B223031B}" dt="2026-04-20T11:28:36.887" v="316" actId="1076"/>
        <pc:sldMkLst>
          <pc:docMk/>
          <pc:sldMk cId="2441407511" sldId="264"/>
        </pc:sldMkLst>
        <pc:spChg chg="mod">
          <ac:chgData name="Orla Condon" userId="62ca7181-df71-4740-a21a-4649c658ad3a" providerId="ADAL" clId="{9CA04E6F-9B24-452A-BDA3-5D96B223031B}" dt="2026-04-20T11:28:33.472" v="315" actId="1076"/>
          <ac:spMkLst>
            <pc:docMk/>
            <pc:sldMk cId="2441407511" sldId="264"/>
            <ac:spMk id="2" creationId="{00000000-0000-0000-0000-000000000000}"/>
          </ac:spMkLst>
        </pc:spChg>
        <pc:spChg chg="mod">
          <ac:chgData name="Orla Condon" userId="62ca7181-df71-4740-a21a-4649c658ad3a" providerId="ADAL" clId="{9CA04E6F-9B24-452A-BDA3-5D96B223031B}" dt="2026-04-20T11:28:36.887" v="316" actId="1076"/>
          <ac:spMkLst>
            <pc:docMk/>
            <pc:sldMk cId="2441407511" sldId="264"/>
            <ac:spMk id="3" creationId="{00000000-0000-0000-0000-000000000000}"/>
          </ac:spMkLst>
        </pc:spChg>
        <pc:picChg chg="mod">
          <ac:chgData name="Orla Condon" userId="62ca7181-df71-4740-a21a-4649c658ad3a" providerId="ADAL" clId="{9CA04E6F-9B24-452A-BDA3-5D96B223031B}" dt="2026-04-20T11:27:33.113" v="307" actId="1076"/>
          <ac:picMkLst>
            <pc:docMk/>
            <pc:sldMk cId="2441407511" sldId="264"/>
            <ac:picMk id="5" creationId="{00000000-0000-0000-0000-000000000000}"/>
          </ac:picMkLst>
        </pc:picChg>
      </pc:sldChg>
      <pc:sldChg chg="addSp delSp modSp mod">
        <pc:chgData name="Orla Condon" userId="62ca7181-df71-4740-a21a-4649c658ad3a" providerId="ADAL" clId="{9CA04E6F-9B24-452A-BDA3-5D96B223031B}" dt="2026-04-20T14:28:10.129" v="649" actId="931"/>
        <pc:sldMkLst>
          <pc:docMk/>
          <pc:sldMk cId="0" sldId="265"/>
        </pc:sldMkLst>
        <pc:spChg chg="mod">
          <ac:chgData name="Orla Condon" userId="62ca7181-df71-4740-a21a-4649c658ad3a" providerId="ADAL" clId="{9CA04E6F-9B24-452A-BDA3-5D96B223031B}" dt="2026-04-20T14:28:00.223" v="648" actId="20577"/>
          <ac:spMkLst>
            <pc:docMk/>
            <pc:sldMk cId="0" sldId="265"/>
            <ac:spMk id="5" creationId="{7210C7FD-FF69-382B-F0CD-9D0EEF6C66DF}"/>
          </ac:spMkLst>
        </pc:spChg>
        <pc:spChg chg="del">
          <ac:chgData name="Orla Condon" userId="62ca7181-df71-4740-a21a-4649c658ad3a" providerId="ADAL" clId="{9CA04E6F-9B24-452A-BDA3-5D96B223031B}" dt="2026-04-20T14:28:10.129" v="649" actId="931"/>
          <ac:spMkLst>
            <pc:docMk/>
            <pc:sldMk cId="0" sldId="265"/>
            <ac:spMk id="11" creationId="{2A4D0C7D-A575-48A5-CFA1-2CE072350EAC}"/>
          </ac:spMkLst>
        </pc:spChg>
        <pc:picChg chg="add mod ord">
          <ac:chgData name="Orla Condon" userId="62ca7181-df71-4740-a21a-4649c658ad3a" providerId="ADAL" clId="{9CA04E6F-9B24-452A-BDA3-5D96B223031B}" dt="2026-04-20T14:28:10.129" v="649" actId="931"/>
          <ac:picMkLst>
            <pc:docMk/>
            <pc:sldMk cId="0" sldId="265"/>
            <ac:picMk id="3" creationId="{10180511-AC25-93F3-E157-F4B6AAEA34AD}"/>
          </ac:picMkLst>
        </pc:picChg>
      </pc:sldChg>
      <pc:sldChg chg="del">
        <pc:chgData name="Orla Condon" userId="62ca7181-df71-4740-a21a-4649c658ad3a" providerId="ADAL" clId="{9CA04E6F-9B24-452A-BDA3-5D96B223031B}" dt="2026-04-20T11:16:03.957" v="4" actId="47"/>
        <pc:sldMkLst>
          <pc:docMk/>
          <pc:sldMk cId="2777086268" sldId="266"/>
        </pc:sldMkLst>
      </pc:sldChg>
      <pc:sldChg chg="del">
        <pc:chgData name="Orla Condon" userId="62ca7181-df71-4740-a21a-4649c658ad3a" providerId="ADAL" clId="{9CA04E6F-9B24-452A-BDA3-5D96B223031B}" dt="2026-04-20T11:16:03.957" v="4" actId="47"/>
        <pc:sldMkLst>
          <pc:docMk/>
          <pc:sldMk cId="3669162938" sldId="267"/>
        </pc:sldMkLst>
      </pc:sldChg>
      <pc:sldChg chg="del">
        <pc:chgData name="Orla Condon" userId="62ca7181-df71-4740-a21a-4649c658ad3a" providerId="ADAL" clId="{9CA04E6F-9B24-452A-BDA3-5D96B223031B}" dt="2026-04-20T11:16:03.957" v="4" actId="47"/>
        <pc:sldMkLst>
          <pc:docMk/>
          <pc:sldMk cId="2259965446" sldId="268"/>
        </pc:sldMkLst>
      </pc:sldChg>
      <pc:sldChg chg="del">
        <pc:chgData name="Orla Condon" userId="62ca7181-df71-4740-a21a-4649c658ad3a" providerId="ADAL" clId="{9CA04E6F-9B24-452A-BDA3-5D96B223031B}" dt="2026-04-20T11:16:03.957" v="4" actId="47"/>
        <pc:sldMkLst>
          <pc:docMk/>
          <pc:sldMk cId="1430028653" sldId="269"/>
        </pc:sldMkLst>
      </pc:sldChg>
      <pc:sldChg chg="del">
        <pc:chgData name="Orla Condon" userId="62ca7181-df71-4740-a21a-4649c658ad3a" providerId="ADAL" clId="{9CA04E6F-9B24-452A-BDA3-5D96B223031B}" dt="2026-04-20T11:16:03.957" v="4" actId="47"/>
        <pc:sldMkLst>
          <pc:docMk/>
          <pc:sldMk cId="3316316972" sldId="270"/>
        </pc:sldMkLst>
      </pc:sldChg>
      <pc:sldChg chg="del">
        <pc:chgData name="Orla Condon" userId="62ca7181-df71-4740-a21a-4649c658ad3a" providerId="ADAL" clId="{9CA04E6F-9B24-452A-BDA3-5D96B223031B}" dt="2026-04-20T11:16:03.957" v="4" actId="47"/>
        <pc:sldMkLst>
          <pc:docMk/>
          <pc:sldMk cId="4226086309" sldId="271"/>
        </pc:sldMkLst>
      </pc:sldChg>
      <pc:sldChg chg="del">
        <pc:chgData name="Orla Condon" userId="62ca7181-df71-4740-a21a-4649c658ad3a" providerId="ADAL" clId="{9CA04E6F-9B24-452A-BDA3-5D96B223031B}" dt="2026-04-20T11:16:03.957" v="4" actId="47"/>
        <pc:sldMkLst>
          <pc:docMk/>
          <pc:sldMk cId="2093491670" sldId="272"/>
        </pc:sldMkLst>
      </pc:sldChg>
      <pc:sldChg chg="del">
        <pc:chgData name="Orla Condon" userId="62ca7181-df71-4740-a21a-4649c658ad3a" providerId="ADAL" clId="{9CA04E6F-9B24-452A-BDA3-5D96B223031B}" dt="2026-04-20T11:16:03.957" v="4" actId="47"/>
        <pc:sldMkLst>
          <pc:docMk/>
          <pc:sldMk cId="1781890037" sldId="273"/>
        </pc:sldMkLst>
      </pc:sldChg>
      <pc:sldChg chg="del">
        <pc:chgData name="Orla Condon" userId="62ca7181-df71-4740-a21a-4649c658ad3a" providerId="ADAL" clId="{9CA04E6F-9B24-452A-BDA3-5D96B223031B}" dt="2026-04-20T11:16:03.957" v="4" actId="47"/>
        <pc:sldMkLst>
          <pc:docMk/>
          <pc:sldMk cId="2540567498" sldId="274"/>
        </pc:sldMkLst>
      </pc:sldChg>
      <pc:sldChg chg="del">
        <pc:chgData name="Orla Condon" userId="62ca7181-df71-4740-a21a-4649c658ad3a" providerId="ADAL" clId="{9CA04E6F-9B24-452A-BDA3-5D96B223031B}" dt="2026-04-20T11:16:03.957" v="4" actId="47"/>
        <pc:sldMkLst>
          <pc:docMk/>
          <pc:sldMk cId="3985625750" sldId="275"/>
        </pc:sldMkLst>
      </pc:sldChg>
      <pc:sldChg chg="del">
        <pc:chgData name="Orla Condon" userId="62ca7181-df71-4740-a21a-4649c658ad3a" providerId="ADAL" clId="{9CA04E6F-9B24-452A-BDA3-5D96B223031B}" dt="2026-04-20T11:24:10.892" v="238" actId="47"/>
        <pc:sldMkLst>
          <pc:docMk/>
          <pc:sldMk cId="1933786683" sldId="276"/>
        </pc:sldMkLst>
      </pc:sldChg>
      <pc:sldChg chg="del">
        <pc:chgData name="Orla Condon" userId="62ca7181-df71-4740-a21a-4649c658ad3a" providerId="ADAL" clId="{9CA04E6F-9B24-452A-BDA3-5D96B223031B}" dt="2026-04-20T11:16:03.957" v="4" actId="47"/>
        <pc:sldMkLst>
          <pc:docMk/>
          <pc:sldMk cId="897039886" sldId="277"/>
        </pc:sldMkLst>
      </pc:sldChg>
      <pc:sldChg chg="del">
        <pc:chgData name="Orla Condon" userId="62ca7181-df71-4740-a21a-4649c658ad3a" providerId="ADAL" clId="{9CA04E6F-9B24-452A-BDA3-5D96B223031B}" dt="2026-04-20T11:16:03.957" v="4" actId="47"/>
        <pc:sldMkLst>
          <pc:docMk/>
          <pc:sldMk cId="3023117657" sldId="278"/>
        </pc:sldMkLst>
      </pc:sldChg>
      <pc:sldChg chg="del">
        <pc:chgData name="Orla Condon" userId="62ca7181-df71-4740-a21a-4649c658ad3a" providerId="ADAL" clId="{9CA04E6F-9B24-452A-BDA3-5D96B223031B}" dt="2026-04-20T11:16:03.957" v="4" actId="47"/>
        <pc:sldMkLst>
          <pc:docMk/>
          <pc:sldMk cId="260540660" sldId="279"/>
        </pc:sldMkLst>
      </pc:sldChg>
      <pc:sldChg chg="del">
        <pc:chgData name="Orla Condon" userId="62ca7181-df71-4740-a21a-4649c658ad3a" providerId="ADAL" clId="{9CA04E6F-9B24-452A-BDA3-5D96B223031B}" dt="2026-04-20T11:16:03.957" v="4" actId="47"/>
        <pc:sldMkLst>
          <pc:docMk/>
          <pc:sldMk cId="1126863831" sldId="280"/>
        </pc:sldMkLst>
      </pc:sldChg>
      <pc:sldChg chg="del">
        <pc:chgData name="Orla Condon" userId="62ca7181-df71-4740-a21a-4649c658ad3a" providerId="ADAL" clId="{9CA04E6F-9B24-452A-BDA3-5D96B223031B}" dt="2026-04-20T11:16:03.957" v="4" actId="47"/>
        <pc:sldMkLst>
          <pc:docMk/>
          <pc:sldMk cId="2349590344" sldId="281"/>
        </pc:sldMkLst>
      </pc:sldChg>
      <pc:sldChg chg="add del">
        <pc:chgData name="Orla Condon" userId="62ca7181-df71-4740-a21a-4649c658ad3a" providerId="ADAL" clId="{9CA04E6F-9B24-452A-BDA3-5D96B223031B}" dt="2026-04-20T11:16:11.659" v="5" actId="47"/>
        <pc:sldMkLst>
          <pc:docMk/>
          <pc:sldMk cId="1955166399" sldId="282"/>
        </pc:sldMkLst>
      </pc:sldChg>
      <pc:sldChg chg="modSp add del mod">
        <pc:chgData name="Orla Condon" userId="62ca7181-df71-4740-a21a-4649c658ad3a" providerId="ADAL" clId="{9CA04E6F-9B24-452A-BDA3-5D96B223031B}" dt="2026-04-20T11:26:21.673" v="295" actId="20577"/>
        <pc:sldMkLst>
          <pc:docMk/>
          <pc:sldMk cId="3129824270" sldId="283"/>
        </pc:sldMkLst>
        <pc:spChg chg="mod">
          <ac:chgData name="Orla Condon" userId="62ca7181-df71-4740-a21a-4649c658ad3a" providerId="ADAL" clId="{9CA04E6F-9B24-452A-BDA3-5D96B223031B}" dt="2026-04-20T11:25:47.319" v="286" actId="14100"/>
          <ac:spMkLst>
            <pc:docMk/>
            <pc:sldMk cId="3129824270" sldId="283"/>
            <ac:spMk id="2" creationId="{00000000-0000-0000-0000-000000000000}"/>
          </ac:spMkLst>
        </pc:spChg>
        <pc:spChg chg="mod">
          <ac:chgData name="Orla Condon" userId="62ca7181-df71-4740-a21a-4649c658ad3a" providerId="ADAL" clId="{9CA04E6F-9B24-452A-BDA3-5D96B223031B}" dt="2026-04-20T11:26:21.673" v="295" actId="20577"/>
          <ac:spMkLst>
            <pc:docMk/>
            <pc:sldMk cId="3129824270" sldId="283"/>
            <ac:spMk id="3" creationId="{00000000-0000-0000-0000-000000000000}"/>
          </ac:spMkLst>
        </pc:spChg>
        <pc:picChg chg="mod">
          <ac:chgData name="Orla Condon" userId="62ca7181-df71-4740-a21a-4649c658ad3a" providerId="ADAL" clId="{9CA04E6F-9B24-452A-BDA3-5D96B223031B}" dt="2026-04-20T11:26:13.727" v="293" actId="1076"/>
          <ac:picMkLst>
            <pc:docMk/>
            <pc:sldMk cId="3129824270" sldId="283"/>
            <ac:picMk id="5" creationId="{00000000-0000-0000-0000-000000000000}"/>
          </ac:picMkLst>
        </pc:picChg>
      </pc:sldChg>
      <pc:sldChg chg="modSp add del mod">
        <pc:chgData name="Orla Condon" userId="62ca7181-df71-4740-a21a-4649c658ad3a" providerId="ADAL" clId="{9CA04E6F-9B24-452A-BDA3-5D96B223031B}" dt="2026-04-20T11:27:08.512" v="302" actId="1076"/>
        <pc:sldMkLst>
          <pc:docMk/>
          <pc:sldMk cId="550390665" sldId="284"/>
        </pc:sldMkLst>
        <pc:spChg chg="mod">
          <ac:chgData name="Orla Condon" userId="62ca7181-df71-4740-a21a-4649c658ad3a" providerId="ADAL" clId="{9CA04E6F-9B24-452A-BDA3-5D96B223031B}" dt="2026-04-20T11:26:29.603" v="297" actId="14100"/>
          <ac:spMkLst>
            <pc:docMk/>
            <pc:sldMk cId="550390665" sldId="284"/>
            <ac:spMk id="2" creationId="{00000000-0000-0000-0000-000000000000}"/>
          </ac:spMkLst>
        </pc:spChg>
        <pc:spChg chg="mod">
          <ac:chgData name="Orla Condon" userId="62ca7181-df71-4740-a21a-4649c658ad3a" providerId="ADAL" clId="{9CA04E6F-9B24-452A-BDA3-5D96B223031B}" dt="2026-04-20T11:27:08.512" v="302" actId="1076"/>
          <ac:spMkLst>
            <pc:docMk/>
            <pc:sldMk cId="550390665" sldId="284"/>
            <ac:spMk id="3" creationId="{00000000-0000-0000-0000-000000000000}"/>
          </ac:spMkLst>
        </pc:spChg>
        <pc:picChg chg="mod">
          <ac:chgData name="Orla Condon" userId="62ca7181-df71-4740-a21a-4649c658ad3a" providerId="ADAL" clId="{9CA04E6F-9B24-452A-BDA3-5D96B223031B}" dt="2026-04-20T11:27:02.015" v="301" actId="1076"/>
          <ac:picMkLst>
            <pc:docMk/>
            <pc:sldMk cId="550390665" sldId="284"/>
            <ac:picMk id="4" creationId="{00000000-0000-0000-0000-000000000000}"/>
          </ac:picMkLst>
        </pc:picChg>
      </pc:sldChg>
      <pc:sldChg chg="modSp add del mod">
        <pc:chgData name="Orla Condon" userId="62ca7181-df71-4740-a21a-4649c658ad3a" providerId="ADAL" clId="{9CA04E6F-9B24-452A-BDA3-5D96B223031B}" dt="2026-04-20T11:28:13.878" v="314" actId="1076"/>
        <pc:sldMkLst>
          <pc:docMk/>
          <pc:sldMk cId="3130001758" sldId="285"/>
        </pc:sldMkLst>
        <pc:spChg chg="mod">
          <ac:chgData name="Orla Condon" userId="62ca7181-df71-4740-a21a-4649c658ad3a" providerId="ADAL" clId="{9CA04E6F-9B24-452A-BDA3-5D96B223031B}" dt="2026-04-20T11:27:59.848" v="309" actId="1076"/>
          <ac:spMkLst>
            <pc:docMk/>
            <pc:sldMk cId="3130001758" sldId="285"/>
            <ac:spMk id="2" creationId="{00000000-0000-0000-0000-000000000000}"/>
          </ac:spMkLst>
        </pc:spChg>
        <pc:spChg chg="mod">
          <ac:chgData name="Orla Condon" userId="62ca7181-df71-4740-a21a-4649c658ad3a" providerId="ADAL" clId="{9CA04E6F-9B24-452A-BDA3-5D96B223031B}" dt="2026-04-20T11:28:13.878" v="314" actId="1076"/>
          <ac:spMkLst>
            <pc:docMk/>
            <pc:sldMk cId="3130001758" sldId="285"/>
            <ac:spMk id="3" creationId="{00000000-0000-0000-0000-000000000000}"/>
          </ac:spMkLst>
        </pc:spChg>
        <pc:picChg chg="mod">
          <ac:chgData name="Orla Condon" userId="62ca7181-df71-4740-a21a-4649c658ad3a" providerId="ADAL" clId="{9CA04E6F-9B24-452A-BDA3-5D96B223031B}" dt="2026-04-20T11:28:10.528" v="313" actId="1076"/>
          <ac:picMkLst>
            <pc:docMk/>
            <pc:sldMk cId="3130001758" sldId="285"/>
            <ac:picMk id="4" creationId="{00000000-0000-0000-0000-000000000000}"/>
          </ac:picMkLst>
        </pc:picChg>
      </pc:sldChg>
      <pc:sldChg chg="modSp add del mod">
        <pc:chgData name="Orla Condon" userId="62ca7181-df71-4740-a21a-4649c658ad3a" providerId="ADAL" clId="{9CA04E6F-9B24-452A-BDA3-5D96B223031B}" dt="2026-04-20T11:31:17.319" v="331" actId="1076"/>
        <pc:sldMkLst>
          <pc:docMk/>
          <pc:sldMk cId="3983684254" sldId="286"/>
        </pc:sldMkLst>
        <pc:spChg chg="mod">
          <ac:chgData name="Orla Condon" userId="62ca7181-df71-4740-a21a-4649c658ad3a" providerId="ADAL" clId="{9CA04E6F-9B24-452A-BDA3-5D96B223031B}" dt="2026-04-20T11:31:14.278" v="330" actId="1076"/>
          <ac:spMkLst>
            <pc:docMk/>
            <pc:sldMk cId="3983684254" sldId="286"/>
            <ac:spMk id="2" creationId="{00000000-0000-0000-0000-000000000000}"/>
          </ac:spMkLst>
        </pc:spChg>
        <pc:spChg chg="mod">
          <ac:chgData name="Orla Condon" userId="62ca7181-df71-4740-a21a-4649c658ad3a" providerId="ADAL" clId="{9CA04E6F-9B24-452A-BDA3-5D96B223031B}" dt="2026-04-20T11:31:17.319" v="331" actId="1076"/>
          <ac:spMkLst>
            <pc:docMk/>
            <pc:sldMk cId="3983684254" sldId="286"/>
            <ac:spMk id="3" creationId="{00000000-0000-0000-0000-000000000000}"/>
          </ac:spMkLst>
        </pc:spChg>
        <pc:picChg chg="mod">
          <ac:chgData name="Orla Condon" userId="62ca7181-df71-4740-a21a-4649c658ad3a" providerId="ADAL" clId="{9CA04E6F-9B24-452A-BDA3-5D96B223031B}" dt="2026-04-20T11:29:48.516" v="326" actId="1076"/>
          <ac:picMkLst>
            <pc:docMk/>
            <pc:sldMk cId="3983684254" sldId="286"/>
            <ac:picMk id="1026" creationId="{00000000-0000-0000-0000-000000000000}"/>
          </ac:picMkLst>
        </pc:picChg>
      </pc:sldChg>
      <pc:sldChg chg="modSp add del mod">
        <pc:chgData name="Orla Condon" userId="62ca7181-df71-4740-a21a-4649c658ad3a" providerId="ADAL" clId="{9CA04E6F-9B24-452A-BDA3-5D96B223031B}" dt="2026-04-20T11:32:17.024" v="344" actId="14100"/>
        <pc:sldMkLst>
          <pc:docMk/>
          <pc:sldMk cId="305928985" sldId="287"/>
        </pc:sldMkLst>
        <pc:spChg chg="mod">
          <ac:chgData name="Orla Condon" userId="62ca7181-df71-4740-a21a-4649c658ad3a" providerId="ADAL" clId="{9CA04E6F-9B24-452A-BDA3-5D96B223031B}" dt="2026-04-20T11:32:14.447" v="343" actId="1076"/>
          <ac:spMkLst>
            <pc:docMk/>
            <pc:sldMk cId="305928985" sldId="287"/>
            <ac:spMk id="2" creationId="{00000000-0000-0000-0000-000000000000}"/>
          </ac:spMkLst>
        </pc:spChg>
        <pc:spChg chg="mod">
          <ac:chgData name="Orla Condon" userId="62ca7181-df71-4740-a21a-4649c658ad3a" providerId="ADAL" clId="{9CA04E6F-9B24-452A-BDA3-5D96B223031B}" dt="2026-04-20T11:32:17.024" v="344" actId="14100"/>
          <ac:spMkLst>
            <pc:docMk/>
            <pc:sldMk cId="305928985" sldId="287"/>
            <ac:spMk id="3" creationId="{00000000-0000-0000-0000-000000000000}"/>
          </ac:spMkLst>
        </pc:spChg>
      </pc:sldChg>
      <pc:sldChg chg="modSp add del mod">
        <pc:chgData name="Orla Condon" userId="62ca7181-df71-4740-a21a-4649c658ad3a" providerId="ADAL" clId="{9CA04E6F-9B24-452A-BDA3-5D96B223031B}" dt="2026-04-20T11:34:37.408" v="356" actId="14100"/>
        <pc:sldMkLst>
          <pc:docMk/>
          <pc:sldMk cId="402518123" sldId="288"/>
        </pc:sldMkLst>
        <pc:spChg chg="mod">
          <ac:chgData name="Orla Condon" userId="62ca7181-df71-4740-a21a-4649c658ad3a" providerId="ADAL" clId="{9CA04E6F-9B24-452A-BDA3-5D96B223031B}" dt="2026-04-20T11:34:30.039" v="353" actId="1076"/>
          <ac:spMkLst>
            <pc:docMk/>
            <pc:sldMk cId="402518123" sldId="288"/>
            <ac:spMk id="2" creationId="{00000000-0000-0000-0000-000000000000}"/>
          </ac:spMkLst>
        </pc:spChg>
        <pc:spChg chg="mod">
          <ac:chgData name="Orla Condon" userId="62ca7181-df71-4740-a21a-4649c658ad3a" providerId="ADAL" clId="{9CA04E6F-9B24-452A-BDA3-5D96B223031B}" dt="2026-04-20T11:34:37.408" v="356" actId="14100"/>
          <ac:spMkLst>
            <pc:docMk/>
            <pc:sldMk cId="402518123" sldId="288"/>
            <ac:spMk id="3" creationId="{00000000-0000-0000-0000-000000000000}"/>
          </ac:spMkLst>
        </pc:spChg>
      </pc:sldChg>
      <pc:sldChg chg="addSp modSp add del mod">
        <pc:chgData name="Orla Condon" userId="62ca7181-df71-4740-a21a-4649c658ad3a" providerId="ADAL" clId="{9CA04E6F-9B24-452A-BDA3-5D96B223031B}" dt="2026-04-20T11:36:41.495" v="370" actId="1076"/>
        <pc:sldMkLst>
          <pc:docMk/>
          <pc:sldMk cId="3727385343" sldId="289"/>
        </pc:sldMkLst>
        <pc:spChg chg="mod">
          <ac:chgData name="Orla Condon" userId="62ca7181-df71-4740-a21a-4649c658ad3a" providerId="ADAL" clId="{9CA04E6F-9B24-452A-BDA3-5D96B223031B}" dt="2026-04-20T11:36:38.957" v="369" actId="1076"/>
          <ac:spMkLst>
            <pc:docMk/>
            <pc:sldMk cId="3727385343" sldId="289"/>
            <ac:spMk id="2" creationId="{00000000-0000-0000-0000-000000000000}"/>
          </ac:spMkLst>
        </pc:spChg>
        <pc:spChg chg="mod">
          <ac:chgData name="Orla Condon" userId="62ca7181-df71-4740-a21a-4649c658ad3a" providerId="ADAL" clId="{9CA04E6F-9B24-452A-BDA3-5D96B223031B}" dt="2026-04-20T11:36:36.687" v="368" actId="1076"/>
          <ac:spMkLst>
            <pc:docMk/>
            <pc:sldMk cId="3727385343" sldId="289"/>
            <ac:spMk id="3" creationId="{00000000-0000-0000-0000-000000000000}"/>
          </ac:spMkLst>
        </pc:spChg>
        <pc:picChg chg="add mod">
          <ac:chgData name="Orla Condon" userId="62ca7181-df71-4740-a21a-4649c658ad3a" providerId="ADAL" clId="{9CA04E6F-9B24-452A-BDA3-5D96B223031B}" dt="2026-04-20T11:36:41.495" v="370" actId="1076"/>
          <ac:picMkLst>
            <pc:docMk/>
            <pc:sldMk cId="3727385343" sldId="289"/>
            <ac:picMk id="5" creationId="{5B72F7E3-3041-F5E8-1445-C8308EAB1C37}"/>
          </ac:picMkLst>
        </pc:picChg>
      </pc:sldChg>
      <pc:sldChg chg="modSp add del mod">
        <pc:chgData name="Orla Condon" userId="62ca7181-df71-4740-a21a-4649c658ad3a" providerId="ADAL" clId="{9CA04E6F-9B24-452A-BDA3-5D96B223031B}" dt="2026-04-20T11:37:40.911" v="378" actId="1076"/>
        <pc:sldMkLst>
          <pc:docMk/>
          <pc:sldMk cId="1888490023" sldId="290"/>
        </pc:sldMkLst>
        <pc:spChg chg="mod">
          <ac:chgData name="Orla Condon" userId="62ca7181-df71-4740-a21a-4649c658ad3a" providerId="ADAL" clId="{9CA04E6F-9B24-452A-BDA3-5D96B223031B}" dt="2026-04-20T11:36:50.682" v="371" actId="1076"/>
          <ac:spMkLst>
            <pc:docMk/>
            <pc:sldMk cId="1888490023" sldId="290"/>
            <ac:spMk id="2" creationId="{00000000-0000-0000-0000-000000000000}"/>
          </ac:spMkLst>
        </pc:spChg>
        <pc:spChg chg="mod">
          <ac:chgData name="Orla Condon" userId="62ca7181-df71-4740-a21a-4649c658ad3a" providerId="ADAL" clId="{9CA04E6F-9B24-452A-BDA3-5D96B223031B}" dt="2026-04-20T11:37:40.911" v="378" actId="1076"/>
          <ac:spMkLst>
            <pc:docMk/>
            <pc:sldMk cId="1888490023" sldId="290"/>
            <ac:spMk id="3" creationId="{00000000-0000-0000-0000-000000000000}"/>
          </ac:spMkLst>
        </pc:spChg>
        <pc:picChg chg="mod">
          <ac:chgData name="Orla Condon" userId="62ca7181-df71-4740-a21a-4649c658ad3a" providerId="ADAL" clId="{9CA04E6F-9B24-452A-BDA3-5D96B223031B}" dt="2026-04-20T11:37:06.191" v="377" actId="1076"/>
          <ac:picMkLst>
            <pc:docMk/>
            <pc:sldMk cId="1888490023" sldId="290"/>
            <ac:picMk id="4" creationId="{00000000-0000-0000-0000-000000000000}"/>
          </ac:picMkLst>
        </pc:picChg>
      </pc:sldChg>
      <pc:sldChg chg="modSp add del mod">
        <pc:chgData name="Orla Condon" userId="62ca7181-df71-4740-a21a-4649c658ad3a" providerId="ADAL" clId="{9CA04E6F-9B24-452A-BDA3-5D96B223031B}" dt="2026-04-20T11:38:01.439" v="383" actId="14100"/>
        <pc:sldMkLst>
          <pc:docMk/>
          <pc:sldMk cId="1258685163" sldId="291"/>
        </pc:sldMkLst>
        <pc:spChg chg="mod">
          <ac:chgData name="Orla Condon" userId="62ca7181-df71-4740-a21a-4649c658ad3a" providerId="ADAL" clId="{9CA04E6F-9B24-452A-BDA3-5D96B223031B}" dt="2026-04-20T11:37:50.055" v="379" actId="1076"/>
          <ac:spMkLst>
            <pc:docMk/>
            <pc:sldMk cId="1258685163" sldId="291"/>
            <ac:spMk id="2" creationId="{00000000-0000-0000-0000-000000000000}"/>
          </ac:spMkLst>
        </pc:spChg>
        <pc:spChg chg="mod">
          <ac:chgData name="Orla Condon" userId="62ca7181-df71-4740-a21a-4649c658ad3a" providerId="ADAL" clId="{9CA04E6F-9B24-452A-BDA3-5D96B223031B}" dt="2026-04-20T11:37:52.519" v="380" actId="1076"/>
          <ac:spMkLst>
            <pc:docMk/>
            <pc:sldMk cId="1258685163" sldId="291"/>
            <ac:spMk id="3" creationId="{00000000-0000-0000-0000-000000000000}"/>
          </ac:spMkLst>
        </pc:spChg>
        <pc:picChg chg="mod">
          <ac:chgData name="Orla Condon" userId="62ca7181-df71-4740-a21a-4649c658ad3a" providerId="ADAL" clId="{9CA04E6F-9B24-452A-BDA3-5D96B223031B}" dt="2026-04-20T11:38:01.439" v="383" actId="14100"/>
          <ac:picMkLst>
            <pc:docMk/>
            <pc:sldMk cId="1258685163" sldId="291"/>
            <ac:picMk id="4" creationId="{00000000-0000-0000-0000-000000000000}"/>
          </ac:picMkLst>
        </pc:picChg>
      </pc:sldChg>
      <pc:sldChg chg="modSp add del mod">
        <pc:chgData name="Orla Condon" userId="62ca7181-df71-4740-a21a-4649c658ad3a" providerId="ADAL" clId="{9CA04E6F-9B24-452A-BDA3-5D96B223031B}" dt="2026-04-20T11:38:30.981" v="389" actId="1076"/>
        <pc:sldMkLst>
          <pc:docMk/>
          <pc:sldMk cId="3962202911" sldId="292"/>
        </pc:sldMkLst>
        <pc:spChg chg="mod">
          <ac:chgData name="Orla Condon" userId="62ca7181-df71-4740-a21a-4649c658ad3a" providerId="ADAL" clId="{9CA04E6F-9B24-452A-BDA3-5D96B223031B}" dt="2026-04-20T11:38:19.271" v="384" actId="1076"/>
          <ac:spMkLst>
            <pc:docMk/>
            <pc:sldMk cId="3962202911" sldId="292"/>
            <ac:spMk id="2" creationId="{00000000-0000-0000-0000-000000000000}"/>
          </ac:spMkLst>
        </pc:spChg>
        <pc:spChg chg="mod">
          <ac:chgData name="Orla Condon" userId="62ca7181-df71-4740-a21a-4649c658ad3a" providerId="ADAL" clId="{9CA04E6F-9B24-452A-BDA3-5D96B223031B}" dt="2026-04-20T11:38:23.966" v="386" actId="14100"/>
          <ac:spMkLst>
            <pc:docMk/>
            <pc:sldMk cId="3962202911" sldId="292"/>
            <ac:spMk id="3" creationId="{00000000-0000-0000-0000-000000000000}"/>
          </ac:spMkLst>
        </pc:spChg>
        <pc:picChg chg="mod">
          <ac:chgData name="Orla Condon" userId="62ca7181-df71-4740-a21a-4649c658ad3a" providerId="ADAL" clId="{9CA04E6F-9B24-452A-BDA3-5D96B223031B}" dt="2026-04-20T11:38:30.981" v="389" actId="1076"/>
          <ac:picMkLst>
            <pc:docMk/>
            <pc:sldMk cId="3962202911" sldId="292"/>
            <ac:picMk id="4" creationId="{00000000-0000-0000-0000-000000000000}"/>
          </ac:picMkLst>
        </pc:picChg>
      </pc:sldChg>
      <pc:sldChg chg="modSp add del mod">
        <pc:chgData name="Orla Condon" userId="62ca7181-df71-4740-a21a-4649c658ad3a" providerId="ADAL" clId="{9CA04E6F-9B24-452A-BDA3-5D96B223031B}" dt="2026-04-20T11:40:24.173" v="396" actId="1076"/>
        <pc:sldMkLst>
          <pc:docMk/>
          <pc:sldMk cId="3240884472" sldId="293"/>
        </pc:sldMkLst>
        <pc:spChg chg="mod">
          <ac:chgData name="Orla Condon" userId="62ca7181-df71-4740-a21a-4649c658ad3a" providerId="ADAL" clId="{9CA04E6F-9B24-452A-BDA3-5D96B223031B}" dt="2026-04-20T11:40:14.981" v="394" actId="1076"/>
          <ac:spMkLst>
            <pc:docMk/>
            <pc:sldMk cId="3240884472" sldId="293"/>
            <ac:spMk id="2" creationId="{00000000-0000-0000-0000-000000000000}"/>
          </ac:spMkLst>
        </pc:spChg>
        <pc:spChg chg="mod">
          <ac:chgData name="Orla Condon" userId="62ca7181-df71-4740-a21a-4649c658ad3a" providerId="ADAL" clId="{9CA04E6F-9B24-452A-BDA3-5D96B223031B}" dt="2026-04-20T11:40:20.237" v="395" actId="1076"/>
          <ac:spMkLst>
            <pc:docMk/>
            <pc:sldMk cId="3240884472" sldId="293"/>
            <ac:spMk id="3" creationId="{00000000-0000-0000-0000-000000000000}"/>
          </ac:spMkLst>
        </pc:spChg>
        <pc:picChg chg="mod">
          <ac:chgData name="Orla Condon" userId="62ca7181-df71-4740-a21a-4649c658ad3a" providerId="ADAL" clId="{9CA04E6F-9B24-452A-BDA3-5D96B223031B}" dt="2026-04-20T11:40:24.173" v="396" actId="1076"/>
          <ac:picMkLst>
            <pc:docMk/>
            <pc:sldMk cId="3240884472" sldId="293"/>
            <ac:picMk id="4" creationId="{00000000-0000-0000-0000-000000000000}"/>
          </ac:picMkLst>
        </pc:picChg>
      </pc:sldChg>
      <pc:sldChg chg="modSp add del mod">
        <pc:chgData name="Orla Condon" userId="62ca7181-df71-4740-a21a-4649c658ad3a" providerId="ADAL" clId="{9CA04E6F-9B24-452A-BDA3-5D96B223031B}" dt="2026-04-20T11:41:13.692" v="407" actId="20577"/>
        <pc:sldMkLst>
          <pc:docMk/>
          <pc:sldMk cId="1478293669" sldId="294"/>
        </pc:sldMkLst>
        <pc:spChg chg="mod">
          <ac:chgData name="Orla Condon" userId="62ca7181-df71-4740-a21a-4649c658ad3a" providerId="ADAL" clId="{9CA04E6F-9B24-452A-BDA3-5D96B223031B}" dt="2026-04-20T11:40:39.989" v="397" actId="1076"/>
          <ac:spMkLst>
            <pc:docMk/>
            <pc:sldMk cId="1478293669" sldId="294"/>
            <ac:spMk id="2" creationId="{00000000-0000-0000-0000-000000000000}"/>
          </ac:spMkLst>
        </pc:spChg>
        <pc:spChg chg="mod">
          <ac:chgData name="Orla Condon" userId="62ca7181-df71-4740-a21a-4649c658ad3a" providerId="ADAL" clId="{9CA04E6F-9B24-452A-BDA3-5D96B223031B}" dt="2026-04-20T11:41:13.692" v="407" actId="20577"/>
          <ac:spMkLst>
            <pc:docMk/>
            <pc:sldMk cId="1478293669" sldId="294"/>
            <ac:spMk id="3" creationId="{00000000-0000-0000-0000-000000000000}"/>
          </ac:spMkLst>
        </pc:spChg>
      </pc:sldChg>
      <pc:sldChg chg="modSp add del mod">
        <pc:chgData name="Orla Condon" userId="62ca7181-df71-4740-a21a-4649c658ad3a" providerId="ADAL" clId="{9CA04E6F-9B24-452A-BDA3-5D96B223031B}" dt="2026-04-20T11:46:10.663" v="414" actId="113"/>
        <pc:sldMkLst>
          <pc:docMk/>
          <pc:sldMk cId="2275863064" sldId="295"/>
        </pc:sldMkLst>
        <pc:spChg chg="mod">
          <ac:chgData name="Orla Condon" userId="62ca7181-df71-4740-a21a-4649c658ad3a" providerId="ADAL" clId="{9CA04E6F-9B24-452A-BDA3-5D96B223031B}" dt="2026-04-20T11:45:48.301" v="408" actId="1076"/>
          <ac:spMkLst>
            <pc:docMk/>
            <pc:sldMk cId="2275863064" sldId="295"/>
            <ac:spMk id="2" creationId="{00000000-0000-0000-0000-000000000000}"/>
          </ac:spMkLst>
        </pc:spChg>
        <pc:spChg chg="mod">
          <ac:chgData name="Orla Condon" userId="62ca7181-df71-4740-a21a-4649c658ad3a" providerId="ADAL" clId="{9CA04E6F-9B24-452A-BDA3-5D96B223031B}" dt="2026-04-20T11:46:10.663" v="414" actId="113"/>
          <ac:spMkLst>
            <pc:docMk/>
            <pc:sldMk cId="2275863064" sldId="295"/>
            <ac:spMk id="3" creationId="{00000000-0000-0000-0000-000000000000}"/>
          </ac:spMkLst>
        </pc:spChg>
      </pc:sldChg>
      <pc:sldChg chg="modSp add del mod">
        <pc:chgData name="Orla Condon" userId="62ca7181-df71-4740-a21a-4649c658ad3a" providerId="ADAL" clId="{9CA04E6F-9B24-452A-BDA3-5D96B223031B}" dt="2026-04-20T13:10:38.505" v="436" actId="11530"/>
        <pc:sldMkLst>
          <pc:docMk/>
          <pc:sldMk cId="3088128270" sldId="296"/>
        </pc:sldMkLst>
        <pc:spChg chg="mod">
          <ac:chgData name="Orla Condon" userId="62ca7181-df71-4740-a21a-4649c658ad3a" providerId="ADAL" clId="{9CA04E6F-9B24-452A-BDA3-5D96B223031B}" dt="2026-04-20T13:10:29.696" v="433" actId="1076"/>
          <ac:spMkLst>
            <pc:docMk/>
            <pc:sldMk cId="3088128270" sldId="296"/>
            <ac:spMk id="2" creationId="{00000000-0000-0000-0000-000000000000}"/>
          </ac:spMkLst>
        </pc:spChg>
        <pc:spChg chg="mod">
          <ac:chgData name="Orla Condon" userId="62ca7181-df71-4740-a21a-4649c658ad3a" providerId="ADAL" clId="{9CA04E6F-9B24-452A-BDA3-5D96B223031B}" dt="2026-04-20T13:10:32.961" v="434" actId="1076"/>
          <ac:spMkLst>
            <pc:docMk/>
            <pc:sldMk cId="3088128270" sldId="296"/>
            <ac:spMk id="3" creationId="{00000000-0000-0000-0000-000000000000}"/>
          </ac:spMkLst>
        </pc:spChg>
        <pc:picChg chg="mod">
          <ac:chgData name="Orla Condon" userId="62ca7181-df71-4740-a21a-4649c658ad3a" providerId="ADAL" clId="{9CA04E6F-9B24-452A-BDA3-5D96B223031B}" dt="2026-04-20T13:10:38.505" v="436" actId="11530"/>
          <ac:picMkLst>
            <pc:docMk/>
            <pc:sldMk cId="3088128270" sldId="296"/>
            <ac:picMk id="4" creationId="{00000000-0000-0000-0000-000000000000}"/>
          </ac:picMkLst>
        </pc:picChg>
      </pc:sldChg>
      <pc:sldChg chg="modSp add del mod">
        <pc:chgData name="Orla Condon" userId="62ca7181-df71-4740-a21a-4649c658ad3a" providerId="ADAL" clId="{9CA04E6F-9B24-452A-BDA3-5D96B223031B}" dt="2026-04-20T11:48:42.153" v="420" actId="33524"/>
        <pc:sldMkLst>
          <pc:docMk/>
          <pc:sldMk cId="2514776261" sldId="297"/>
        </pc:sldMkLst>
        <pc:spChg chg="mod">
          <ac:chgData name="Orla Condon" userId="62ca7181-df71-4740-a21a-4649c658ad3a" providerId="ADAL" clId="{9CA04E6F-9B24-452A-BDA3-5D96B223031B}" dt="2026-04-20T11:48:24.584" v="415" actId="1076"/>
          <ac:spMkLst>
            <pc:docMk/>
            <pc:sldMk cId="2514776261" sldId="297"/>
            <ac:spMk id="2" creationId="{00000000-0000-0000-0000-000000000000}"/>
          </ac:spMkLst>
        </pc:spChg>
        <pc:spChg chg="mod">
          <ac:chgData name="Orla Condon" userId="62ca7181-df71-4740-a21a-4649c658ad3a" providerId="ADAL" clId="{9CA04E6F-9B24-452A-BDA3-5D96B223031B}" dt="2026-04-20T11:48:42.153" v="420" actId="33524"/>
          <ac:spMkLst>
            <pc:docMk/>
            <pc:sldMk cId="2514776261" sldId="297"/>
            <ac:spMk id="3" creationId="{00000000-0000-0000-0000-000000000000}"/>
          </ac:spMkLst>
        </pc:spChg>
      </pc:sldChg>
      <pc:sldChg chg="modSp add del mod">
        <pc:chgData name="Orla Condon" userId="62ca7181-df71-4740-a21a-4649c658ad3a" providerId="ADAL" clId="{9CA04E6F-9B24-452A-BDA3-5D96B223031B}" dt="2026-04-20T11:49:22.430" v="426" actId="20577"/>
        <pc:sldMkLst>
          <pc:docMk/>
          <pc:sldMk cId="3218801486" sldId="298"/>
        </pc:sldMkLst>
        <pc:spChg chg="mod">
          <ac:chgData name="Orla Condon" userId="62ca7181-df71-4740-a21a-4649c658ad3a" providerId="ADAL" clId="{9CA04E6F-9B24-452A-BDA3-5D96B223031B}" dt="2026-04-20T11:48:57.496" v="421" actId="1076"/>
          <ac:spMkLst>
            <pc:docMk/>
            <pc:sldMk cId="3218801486" sldId="298"/>
            <ac:spMk id="2" creationId="{00000000-0000-0000-0000-000000000000}"/>
          </ac:spMkLst>
        </pc:spChg>
        <pc:spChg chg="mod">
          <ac:chgData name="Orla Condon" userId="62ca7181-df71-4740-a21a-4649c658ad3a" providerId="ADAL" clId="{9CA04E6F-9B24-452A-BDA3-5D96B223031B}" dt="2026-04-20T11:49:22.430" v="426" actId="20577"/>
          <ac:spMkLst>
            <pc:docMk/>
            <pc:sldMk cId="3218801486" sldId="298"/>
            <ac:spMk id="3" creationId="{00000000-0000-0000-0000-000000000000}"/>
          </ac:spMkLst>
        </pc:spChg>
      </pc:sldChg>
      <pc:sldChg chg="modSp add del mod">
        <pc:chgData name="Orla Condon" userId="62ca7181-df71-4740-a21a-4649c658ad3a" providerId="ADAL" clId="{9CA04E6F-9B24-452A-BDA3-5D96B223031B}" dt="2026-04-20T11:49:48.080" v="432" actId="1076"/>
        <pc:sldMkLst>
          <pc:docMk/>
          <pc:sldMk cId="2756499202" sldId="299"/>
        </pc:sldMkLst>
        <pc:spChg chg="mod">
          <ac:chgData name="Orla Condon" userId="62ca7181-df71-4740-a21a-4649c658ad3a" providerId="ADAL" clId="{9CA04E6F-9B24-452A-BDA3-5D96B223031B}" dt="2026-04-20T11:49:40.072" v="429" actId="1076"/>
          <ac:spMkLst>
            <pc:docMk/>
            <pc:sldMk cId="2756499202" sldId="299"/>
            <ac:spMk id="2" creationId="{00000000-0000-0000-0000-000000000000}"/>
          </ac:spMkLst>
        </pc:spChg>
        <pc:spChg chg="mod">
          <ac:chgData name="Orla Condon" userId="62ca7181-df71-4740-a21a-4649c658ad3a" providerId="ADAL" clId="{9CA04E6F-9B24-452A-BDA3-5D96B223031B}" dt="2026-04-20T11:49:36.720" v="428" actId="1076"/>
          <ac:spMkLst>
            <pc:docMk/>
            <pc:sldMk cId="2756499202" sldId="299"/>
            <ac:spMk id="3" creationId="{00000000-0000-0000-0000-000000000000}"/>
          </ac:spMkLst>
        </pc:spChg>
        <pc:picChg chg="mod">
          <ac:chgData name="Orla Condon" userId="62ca7181-df71-4740-a21a-4649c658ad3a" providerId="ADAL" clId="{9CA04E6F-9B24-452A-BDA3-5D96B223031B}" dt="2026-04-20T11:49:48.080" v="432" actId="1076"/>
          <ac:picMkLst>
            <pc:docMk/>
            <pc:sldMk cId="2756499202" sldId="299"/>
            <ac:picMk id="4" creationId="{00000000-0000-0000-0000-000000000000}"/>
          </ac:picMkLst>
        </pc:picChg>
      </pc:sldChg>
      <pc:sldChg chg="modSp add del mod">
        <pc:chgData name="Orla Condon" userId="62ca7181-df71-4740-a21a-4649c658ad3a" providerId="ADAL" clId="{9CA04E6F-9B24-452A-BDA3-5D96B223031B}" dt="2026-04-20T13:21:25.209" v="441" actId="14100"/>
        <pc:sldMkLst>
          <pc:docMk/>
          <pc:sldMk cId="986845117" sldId="300"/>
        </pc:sldMkLst>
        <pc:spChg chg="mod">
          <ac:chgData name="Orla Condon" userId="62ca7181-df71-4740-a21a-4649c658ad3a" providerId="ADAL" clId="{9CA04E6F-9B24-452A-BDA3-5D96B223031B}" dt="2026-04-20T13:20:51.607" v="437" actId="1076"/>
          <ac:spMkLst>
            <pc:docMk/>
            <pc:sldMk cId="986845117" sldId="300"/>
            <ac:spMk id="2" creationId="{00000000-0000-0000-0000-000000000000}"/>
          </ac:spMkLst>
        </pc:spChg>
        <pc:spChg chg="mod">
          <ac:chgData name="Orla Condon" userId="62ca7181-df71-4740-a21a-4649c658ad3a" providerId="ADAL" clId="{9CA04E6F-9B24-452A-BDA3-5D96B223031B}" dt="2026-04-20T13:21:25.209" v="441" actId="14100"/>
          <ac:spMkLst>
            <pc:docMk/>
            <pc:sldMk cId="986845117" sldId="300"/>
            <ac:spMk id="3" creationId="{00000000-0000-0000-0000-000000000000}"/>
          </ac:spMkLst>
        </pc:spChg>
      </pc:sldChg>
      <pc:sldChg chg="modSp add del mod">
        <pc:chgData name="Orla Condon" userId="62ca7181-df71-4740-a21a-4649c658ad3a" providerId="ADAL" clId="{9CA04E6F-9B24-452A-BDA3-5D96B223031B}" dt="2026-04-20T13:23:46.736" v="452" actId="1076"/>
        <pc:sldMkLst>
          <pc:docMk/>
          <pc:sldMk cId="1751749577" sldId="301"/>
        </pc:sldMkLst>
        <pc:spChg chg="mod">
          <ac:chgData name="Orla Condon" userId="62ca7181-df71-4740-a21a-4649c658ad3a" providerId="ADAL" clId="{9CA04E6F-9B24-452A-BDA3-5D96B223031B}" dt="2026-04-20T13:21:30.823" v="442" actId="1076"/>
          <ac:spMkLst>
            <pc:docMk/>
            <pc:sldMk cId="1751749577" sldId="301"/>
            <ac:spMk id="2" creationId="{00000000-0000-0000-0000-000000000000}"/>
          </ac:spMkLst>
        </pc:spChg>
        <pc:spChg chg="mod">
          <ac:chgData name="Orla Condon" userId="62ca7181-df71-4740-a21a-4649c658ad3a" providerId="ADAL" clId="{9CA04E6F-9B24-452A-BDA3-5D96B223031B}" dt="2026-04-20T13:23:34.322" v="446" actId="14100"/>
          <ac:spMkLst>
            <pc:docMk/>
            <pc:sldMk cId="1751749577" sldId="301"/>
            <ac:spMk id="3" creationId="{00000000-0000-0000-0000-000000000000}"/>
          </ac:spMkLst>
        </pc:spChg>
        <pc:picChg chg="mod">
          <ac:chgData name="Orla Condon" userId="62ca7181-df71-4740-a21a-4649c658ad3a" providerId="ADAL" clId="{9CA04E6F-9B24-452A-BDA3-5D96B223031B}" dt="2026-04-20T13:23:46.736" v="452" actId="1076"/>
          <ac:picMkLst>
            <pc:docMk/>
            <pc:sldMk cId="1751749577" sldId="301"/>
            <ac:picMk id="4" creationId="{00000000-0000-0000-0000-000000000000}"/>
          </ac:picMkLst>
        </pc:picChg>
      </pc:sldChg>
      <pc:sldChg chg="modSp add del mod">
        <pc:chgData name="Orla Condon" userId="62ca7181-df71-4740-a21a-4649c658ad3a" providerId="ADAL" clId="{9CA04E6F-9B24-452A-BDA3-5D96B223031B}" dt="2026-04-20T13:29:01.338" v="456" actId="1076"/>
        <pc:sldMkLst>
          <pc:docMk/>
          <pc:sldMk cId="3358036570" sldId="302"/>
        </pc:sldMkLst>
        <pc:spChg chg="mod">
          <ac:chgData name="Orla Condon" userId="62ca7181-df71-4740-a21a-4649c658ad3a" providerId="ADAL" clId="{9CA04E6F-9B24-452A-BDA3-5D96B223031B}" dt="2026-04-20T13:28:48.795" v="453" actId="1076"/>
          <ac:spMkLst>
            <pc:docMk/>
            <pc:sldMk cId="3358036570" sldId="302"/>
            <ac:spMk id="2" creationId="{00000000-0000-0000-0000-000000000000}"/>
          </ac:spMkLst>
        </pc:spChg>
        <pc:spChg chg="mod">
          <ac:chgData name="Orla Condon" userId="62ca7181-df71-4740-a21a-4649c658ad3a" providerId="ADAL" clId="{9CA04E6F-9B24-452A-BDA3-5D96B223031B}" dt="2026-04-20T13:28:50.907" v="454" actId="14100"/>
          <ac:spMkLst>
            <pc:docMk/>
            <pc:sldMk cId="3358036570" sldId="302"/>
            <ac:spMk id="3" creationId="{00000000-0000-0000-0000-000000000000}"/>
          </ac:spMkLst>
        </pc:spChg>
        <pc:picChg chg="mod">
          <ac:chgData name="Orla Condon" userId="62ca7181-df71-4740-a21a-4649c658ad3a" providerId="ADAL" clId="{9CA04E6F-9B24-452A-BDA3-5D96B223031B}" dt="2026-04-20T13:29:01.338" v="456" actId="1076"/>
          <ac:picMkLst>
            <pc:docMk/>
            <pc:sldMk cId="3358036570" sldId="302"/>
            <ac:picMk id="4" creationId="{00000000-0000-0000-0000-000000000000}"/>
          </ac:picMkLst>
        </pc:picChg>
      </pc:sldChg>
      <pc:sldChg chg="modSp add del mod">
        <pc:chgData name="Orla Condon" userId="62ca7181-df71-4740-a21a-4649c658ad3a" providerId="ADAL" clId="{9CA04E6F-9B24-452A-BDA3-5D96B223031B}" dt="2026-04-20T13:29:46.871" v="463" actId="11530"/>
        <pc:sldMkLst>
          <pc:docMk/>
          <pc:sldMk cId="1667396444" sldId="303"/>
        </pc:sldMkLst>
        <pc:spChg chg="mod">
          <ac:chgData name="Orla Condon" userId="62ca7181-df71-4740-a21a-4649c658ad3a" providerId="ADAL" clId="{9CA04E6F-9B24-452A-BDA3-5D96B223031B}" dt="2026-04-20T13:29:30.689" v="457" actId="1076"/>
          <ac:spMkLst>
            <pc:docMk/>
            <pc:sldMk cId="1667396444" sldId="303"/>
            <ac:spMk id="2" creationId="{00000000-0000-0000-0000-000000000000}"/>
          </ac:spMkLst>
        </pc:spChg>
        <pc:spChg chg="mod">
          <ac:chgData name="Orla Condon" userId="62ca7181-df71-4740-a21a-4649c658ad3a" providerId="ADAL" clId="{9CA04E6F-9B24-452A-BDA3-5D96B223031B}" dt="2026-04-20T13:29:34.970" v="459" actId="14100"/>
          <ac:spMkLst>
            <pc:docMk/>
            <pc:sldMk cId="1667396444" sldId="303"/>
            <ac:spMk id="3" creationId="{00000000-0000-0000-0000-000000000000}"/>
          </ac:spMkLst>
        </pc:spChg>
        <pc:picChg chg="mod">
          <ac:chgData name="Orla Condon" userId="62ca7181-df71-4740-a21a-4649c658ad3a" providerId="ADAL" clId="{9CA04E6F-9B24-452A-BDA3-5D96B223031B}" dt="2026-04-20T13:29:46.871" v="463" actId="11530"/>
          <ac:picMkLst>
            <pc:docMk/>
            <pc:sldMk cId="1667396444" sldId="303"/>
            <ac:picMk id="4" creationId="{00000000-0000-0000-0000-000000000000}"/>
          </ac:picMkLst>
        </pc:picChg>
      </pc:sldChg>
      <pc:sldChg chg="modSp add del mod">
        <pc:chgData name="Orla Condon" userId="62ca7181-df71-4740-a21a-4649c658ad3a" providerId="ADAL" clId="{9CA04E6F-9B24-452A-BDA3-5D96B223031B}" dt="2026-04-20T13:32:33.545" v="471" actId="1076"/>
        <pc:sldMkLst>
          <pc:docMk/>
          <pc:sldMk cId="3970565571" sldId="304"/>
        </pc:sldMkLst>
        <pc:spChg chg="mod">
          <ac:chgData name="Orla Condon" userId="62ca7181-df71-4740-a21a-4649c658ad3a" providerId="ADAL" clId="{9CA04E6F-9B24-452A-BDA3-5D96B223031B}" dt="2026-04-20T13:32:15.740" v="464" actId="1076"/>
          <ac:spMkLst>
            <pc:docMk/>
            <pc:sldMk cId="3970565571" sldId="304"/>
            <ac:spMk id="2" creationId="{00000000-0000-0000-0000-000000000000}"/>
          </ac:spMkLst>
        </pc:spChg>
        <pc:spChg chg="mod">
          <ac:chgData name="Orla Condon" userId="62ca7181-df71-4740-a21a-4649c658ad3a" providerId="ADAL" clId="{9CA04E6F-9B24-452A-BDA3-5D96B223031B}" dt="2026-04-20T13:32:21.564" v="467" actId="20577"/>
          <ac:spMkLst>
            <pc:docMk/>
            <pc:sldMk cId="3970565571" sldId="304"/>
            <ac:spMk id="3" creationId="{00000000-0000-0000-0000-000000000000}"/>
          </ac:spMkLst>
        </pc:spChg>
        <pc:picChg chg="mod">
          <ac:chgData name="Orla Condon" userId="62ca7181-df71-4740-a21a-4649c658ad3a" providerId="ADAL" clId="{9CA04E6F-9B24-452A-BDA3-5D96B223031B}" dt="2026-04-20T13:32:33.545" v="471" actId="1076"/>
          <ac:picMkLst>
            <pc:docMk/>
            <pc:sldMk cId="3970565571" sldId="304"/>
            <ac:picMk id="4" creationId="{00000000-0000-0000-0000-000000000000}"/>
          </ac:picMkLst>
        </pc:picChg>
      </pc:sldChg>
      <pc:sldChg chg="modSp add del mod">
        <pc:chgData name="Orla Condon" userId="62ca7181-df71-4740-a21a-4649c658ad3a" providerId="ADAL" clId="{9CA04E6F-9B24-452A-BDA3-5D96B223031B}" dt="2026-04-20T14:07:01.516" v="474" actId="14100"/>
        <pc:sldMkLst>
          <pc:docMk/>
          <pc:sldMk cId="1492805155" sldId="305"/>
        </pc:sldMkLst>
        <pc:spChg chg="mod">
          <ac:chgData name="Orla Condon" userId="62ca7181-df71-4740-a21a-4649c658ad3a" providerId="ADAL" clId="{9CA04E6F-9B24-452A-BDA3-5D96B223031B}" dt="2026-04-20T14:06:56.927" v="472" actId="1076"/>
          <ac:spMkLst>
            <pc:docMk/>
            <pc:sldMk cId="1492805155" sldId="305"/>
            <ac:spMk id="2" creationId="{00000000-0000-0000-0000-000000000000}"/>
          </ac:spMkLst>
        </pc:spChg>
        <pc:spChg chg="mod">
          <ac:chgData name="Orla Condon" userId="62ca7181-df71-4740-a21a-4649c658ad3a" providerId="ADAL" clId="{9CA04E6F-9B24-452A-BDA3-5D96B223031B}" dt="2026-04-20T14:07:01.516" v="474" actId="14100"/>
          <ac:spMkLst>
            <pc:docMk/>
            <pc:sldMk cId="1492805155" sldId="305"/>
            <ac:spMk id="3" creationId="{00000000-0000-0000-0000-000000000000}"/>
          </ac:spMkLst>
        </pc:spChg>
      </pc:sldChg>
      <pc:sldChg chg="addSp delSp modSp add del mod">
        <pc:chgData name="Orla Condon" userId="62ca7181-df71-4740-a21a-4649c658ad3a" providerId="ADAL" clId="{9CA04E6F-9B24-452A-BDA3-5D96B223031B}" dt="2026-04-20T14:14:38.500" v="489" actId="1076"/>
        <pc:sldMkLst>
          <pc:docMk/>
          <pc:sldMk cId="4121827566" sldId="306"/>
        </pc:sldMkLst>
        <pc:spChg chg="mod">
          <ac:chgData name="Orla Condon" userId="62ca7181-df71-4740-a21a-4649c658ad3a" providerId="ADAL" clId="{9CA04E6F-9B24-452A-BDA3-5D96B223031B}" dt="2026-04-20T14:07:21.490" v="482" actId="1076"/>
          <ac:spMkLst>
            <pc:docMk/>
            <pc:sldMk cId="4121827566" sldId="306"/>
            <ac:spMk id="2" creationId="{00000000-0000-0000-0000-000000000000}"/>
          </ac:spMkLst>
        </pc:spChg>
        <pc:spChg chg="mod">
          <ac:chgData name="Orla Condon" userId="62ca7181-df71-4740-a21a-4649c658ad3a" providerId="ADAL" clId="{9CA04E6F-9B24-452A-BDA3-5D96B223031B}" dt="2026-04-20T14:07:19.316" v="481" actId="1076"/>
          <ac:spMkLst>
            <pc:docMk/>
            <pc:sldMk cId="4121827566" sldId="306"/>
            <ac:spMk id="3" creationId="{00000000-0000-0000-0000-000000000000}"/>
          </ac:spMkLst>
        </pc:spChg>
        <pc:picChg chg="del mod">
          <ac:chgData name="Orla Condon" userId="62ca7181-df71-4740-a21a-4649c658ad3a" providerId="ADAL" clId="{9CA04E6F-9B24-452A-BDA3-5D96B223031B}" dt="2026-04-20T14:07:11.661" v="478" actId="478"/>
          <ac:picMkLst>
            <pc:docMk/>
            <pc:sldMk cId="4121827566" sldId="306"/>
            <ac:picMk id="4" creationId="{00000000-0000-0000-0000-000000000000}"/>
          </ac:picMkLst>
        </pc:picChg>
        <pc:picChg chg="add mod">
          <ac:chgData name="Orla Condon" userId="62ca7181-df71-4740-a21a-4649c658ad3a" providerId="ADAL" clId="{9CA04E6F-9B24-452A-BDA3-5D96B223031B}" dt="2026-04-20T14:14:38.500" v="489" actId="1076"/>
          <ac:picMkLst>
            <pc:docMk/>
            <pc:sldMk cId="4121827566" sldId="306"/>
            <ac:picMk id="6" creationId="{CFD9A088-C963-8BD1-07F5-9800ACC19E61}"/>
          </ac:picMkLst>
        </pc:picChg>
      </pc:sldChg>
      <pc:sldChg chg="modSp add del mod">
        <pc:chgData name="Orla Condon" userId="62ca7181-df71-4740-a21a-4649c658ad3a" providerId="ADAL" clId="{9CA04E6F-9B24-452A-BDA3-5D96B223031B}" dt="2026-04-20T14:14:51.976" v="493" actId="11530"/>
        <pc:sldMkLst>
          <pc:docMk/>
          <pc:sldMk cId="1532943521" sldId="307"/>
        </pc:sldMkLst>
        <pc:spChg chg="mod">
          <ac:chgData name="Orla Condon" userId="62ca7181-df71-4740-a21a-4649c658ad3a" providerId="ADAL" clId="{9CA04E6F-9B24-452A-BDA3-5D96B223031B}" dt="2026-04-20T14:14:42.889" v="490" actId="1076"/>
          <ac:spMkLst>
            <pc:docMk/>
            <pc:sldMk cId="1532943521" sldId="307"/>
            <ac:spMk id="2" creationId="{00000000-0000-0000-0000-000000000000}"/>
          </ac:spMkLst>
        </pc:spChg>
        <pc:spChg chg="mod">
          <ac:chgData name="Orla Condon" userId="62ca7181-df71-4740-a21a-4649c658ad3a" providerId="ADAL" clId="{9CA04E6F-9B24-452A-BDA3-5D96B223031B}" dt="2026-04-20T14:14:44.787" v="491" actId="1076"/>
          <ac:spMkLst>
            <pc:docMk/>
            <pc:sldMk cId="1532943521" sldId="307"/>
            <ac:spMk id="3" creationId="{00000000-0000-0000-0000-000000000000}"/>
          </ac:spMkLst>
        </pc:spChg>
        <pc:picChg chg="mod">
          <ac:chgData name="Orla Condon" userId="62ca7181-df71-4740-a21a-4649c658ad3a" providerId="ADAL" clId="{9CA04E6F-9B24-452A-BDA3-5D96B223031B}" dt="2026-04-20T14:14:51.976" v="493" actId="11530"/>
          <ac:picMkLst>
            <pc:docMk/>
            <pc:sldMk cId="1532943521" sldId="307"/>
            <ac:picMk id="4" creationId="{00000000-0000-0000-0000-000000000000}"/>
          </ac:picMkLst>
        </pc:picChg>
      </pc:sldChg>
      <pc:sldChg chg="modSp add del mod">
        <pc:chgData name="Orla Condon" userId="62ca7181-df71-4740-a21a-4649c658ad3a" providerId="ADAL" clId="{9CA04E6F-9B24-452A-BDA3-5D96B223031B}" dt="2026-04-20T14:18:42.218" v="500" actId="14100"/>
        <pc:sldMkLst>
          <pc:docMk/>
          <pc:sldMk cId="2170393040" sldId="308"/>
        </pc:sldMkLst>
        <pc:spChg chg="mod">
          <ac:chgData name="Orla Condon" userId="62ca7181-df71-4740-a21a-4649c658ad3a" providerId="ADAL" clId="{9CA04E6F-9B24-452A-BDA3-5D96B223031B}" dt="2026-04-20T14:18:22.170" v="494" actId="1076"/>
          <ac:spMkLst>
            <pc:docMk/>
            <pc:sldMk cId="2170393040" sldId="308"/>
            <ac:spMk id="2" creationId="{00000000-0000-0000-0000-000000000000}"/>
          </ac:spMkLst>
        </pc:spChg>
        <pc:spChg chg="mod">
          <ac:chgData name="Orla Condon" userId="62ca7181-df71-4740-a21a-4649c658ad3a" providerId="ADAL" clId="{9CA04E6F-9B24-452A-BDA3-5D96B223031B}" dt="2026-04-20T14:18:26.955" v="496" actId="14100"/>
          <ac:spMkLst>
            <pc:docMk/>
            <pc:sldMk cId="2170393040" sldId="308"/>
            <ac:spMk id="3" creationId="{00000000-0000-0000-0000-000000000000}"/>
          </ac:spMkLst>
        </pc:spChg>
        <pc:picChg chg="mod">
          <ac:chgData name="Orla Condon" userId="62ca7181-df71-4740-a21a-4649c658ad3a" providerId="ADAL" clId="{9CA04E6F-9B24-452A-BDA3-5D96B223031B}" dt="2026-04-20T14:18:42.218" v="500" actId="14100"/>
          <ac:picMkLst>
            <pc:docMk/>
            <pc:sldMk cId="2170393040" sldId="308"/>
            <ac:picMk id="4" creationId="{00000000-0000-0000-0000-000000000000}"/>
          </ac:picMkLst>
        </pc:picChg>
      </pc:sldChg>
      <pc:sldChg chg="modSp add del mod">
        <pc:chgData name="Orla Condon" userId="62ca7181-df71-4740-a21a-4649c658ad3a" providerId="ADAL" clId="{9CA04E6F-9B24-452A-BDA3-5D96B223031B}" dt="2026-04-20T14:23:55.108" v="549" actId="20577"/>
        <pc:sldMkLst>
          <pc:docMk/>
          <pc:sldMk cId="285867598" sldId="309"/>
        </pc:sldMkLst>
        <pc:spChg chg="mod">
          <ac:chgData name="Orla Condon" userId="62ca7181-df71-4740-a21a-4649c658ad3a" providerId="ADAL" clId="{9CA04E6F-9B24-452A-BDA3-5D96B223031B}" dt="2026-04-20T14:18:48.491" v="501" actId="1076"/>
          <ac:spMkLst>
            <pc:docMk/>
            <pc:sldMk cId="285867598" sldId="309"/>
            <ac:spMk id="2" creationId="{00000000-0000-0000-0000-000000000000}"/>
          </ac:spMkLst>
        </pc:spChg>
        <pc:spChg chg="mod">
          <ac:chgData name="Orla Condon" userId="62ca7181-df71-4740-a21a-4649c658ad3a" providerId="ADAL" clId="{9CA04E6F-9B24-452A-BDA3-5D96B223031B}" dt="2026-04-20T14:23:55.108" v="549" actId="20577"/>
          <ac:spMkLst>
            <pc:docMk/>
            <pc:sldMk cId="285867598" sldId="309"/>
            <ac:spMk id="3" creationId="{00000000-0000-0000-0000-000000000000}"/>
          </ac:spMkLst>
        </pc:spChg>
        <pc:spChg chg="mod">
          <ac:chgData name="Orla Condon" userId="62ca7181-df71-4740-a21a-4649c658ad3a" providerId="ADAL" clId="{9CA04E6F-9B24-452A-BDA3-5D96B223031B}" dt="2026-04-20T14:22:11.070" v="547" actId="207"/>
          <ac:spMkLst>
            <pc:docMk/>
            <pc:sldMk cId="285867598" sldId="309"/>
            <ac:spMk id="5" creationId="{00000000-0000-0000-0000-000000000000}"/>
          </ac:spMkLst>
        </pc:spChg>
        <pc:spChg chg="mod">
          <ac:chgData name="Orla Condon" userId="62ca7181-df71-4740-a21a-4649c658ad3a" providerId="ADAL" clId="{9CA04E6F-9B24-452A-BDA3-5D96B223031B}" dt="2026-04-20T14:22:05.680" v="546" actId="207"/>
          <ac:spMkLst>
            <pc:docMk/>
            <pc:sldMk cId="285867598" sldId="309"/>
            <ac:spMk id="6" creationId="{00000000-0000-0000-0000-000000000000}"/>
          </ac:spMkLst>
        </pc:spChg>
        <pc:spChg chg="mod">
          <ac:chgData name="Orla Condon" userId="62ca7181-df71-4740-a21a-4649c658ad3a" providerId="ADAL" clId="{9CA04E6F-9B24-452A-BDA3-5D96B223031B}" dt="2026-04-20T14:19:18.849" v="509" actId="1076"/>
          <ac:spMkLst>
            <pc:docMk/>
            <pc:sldMk cId="285867598" sldId="309"/>
            <ac:spMk id="7" creationId="{00000000-0000-0000-0000-000000000000}"/>
          </ac:spMkLst>
        </pc:spChg>
        <pc:spChg chg="mod">
          <ac:chgData name="Orla Condon" userId="62ca7181-df71-4740-a21a-4649c658ad3a" providerId="ADAL" clId="{9CA04E6F-9B24-452A-BDA3-5D96B223031B}" dt="2026-04-20T14:21:22.649" v="539" actId="14100"/>
          <ac:spMkLst>
            <pc:docMk/>
            <pc:sldMk cId="285867598" sldId="309"/>
            <ac:spMk id="9" creationId="{00000000-0000-0000-0000-000000000000}"/>
          </ac:spMkLst>
        </pc:spChg>
        <pc:grpChg chg="mod">
          <ac:chgData name="Orla Condon" userId="62ca7181-df71-4740-a21a-4649c658ad3a" providerId="ADAL" clId="{9CA04E6F-9B24-452A-BDA3-5D96B223031B}" dt="2026-04-20T14:19:18.849" v="509" actId="1076"/>
          <ac:grpSpMkLst>
            <pc:docMk/>
            <pc:sldMk cId="285867598" sldId="309"/>
            <ac:grpSpMk id="4" creationId="{00000000-0000-0000-0000-000000000000}"/>
          </ac:grpSpMkLst>
        </pc:grpChg>
      </pc:sldChg>
      <pc:sldChg chg="addSp delSp modSp add del mod">
        <pc:chgData name="Orla Condon" userId="62ca7181-df71-4740-a21a-4649c658ad3a" providerId="ADAL" clId="{9CA04E6F-9B24-452A-BDA3-5D96B223031B}" dt="2026-04-20T14:24:25.247" v="556" actId="1076"/>
        <pc:sldMkLst>
          <pc:docMk/>
          <pc:sldMk cId="1392494859" sldId="310"/>
        </pc:sldMkLst>
        <pc:spChg chg="mod">
          <ac:chgData name="Orla Condon" userId="62ca7181-df71-4740-a21a-4649c658ad3a" providerId="ADAL" clId="{9CA04E6F-9B24-452A-BDA3-5D96B223031B}" dt="2026-04-20T14:21:32.001" v="540" actId="1076"/>
          <ac:spMkLst>
            <pc:docMk/>
            <pc:sldMk cId="1392494859" sldId="310"/>
            <ac:spMk id="2" creationId="{00000000-0000-0000-0000-000000000000}"/>
          </ac:spMkLst>
        </pc:spChg>
        <pc:spChg chg="add mod">
          <ac:chgData name="Orla Condon" userId="62ca7181-df71-4740-a21a-4649c658ad3a" providerId="ADAL" clId="{9CA04E6F-9B24-452A-BDA3-5D96B223031B}" dt="2026-04-20T14:24:25.247" v="556" actId="1076"/>
          <ac:spMkLst>
            <pc:docMk/>
            <pc:sldMk cId="1392494859" sldId="310"/>
            <ac:spMk id="3" creationId="{649CD6F7-E1A9-28F4-D6A2-4B702FDC2BD6}"/>
          </ac:spMkLst>
        </pc:spChg>
        <pc:spChg chg="mod">
          <ac:chgData name="Orla Condon" userId="62ca7181-df71-4740-a21a-4649c658ad3a" providerId="ADAL" clId="{9CA04E6F-9B24-452A-BDA3-5D96B223031B}" dt="2026-04-20T14:21:53.281" v="544" actId="2711"/>
          <ac:spMkLst>
            <pc:docMk/>
            <pc:sldMk cId="1392494859" sldId="310"/>
            <ac:spMk id="4" creationId="{00000000-0000-0000-0000-000000000000}"/>
          </ac:spMkLst>
        </pc:spChg>
        <pc:spChg chg="mod">
          <ac:chgData name="Orla Condon" userId="62ca7181-df71-4740-a21a-4649c658ad3a" providerId="ADAL" clId="{9CA04E6F-9B24-452A-BDA3-5D96B223031B}" dt="2026-04-20T14:24:00.352" v="550" actId="207"/>
          <ac:spMkLst>
            <pc:docMk/>
            <pc:sldMk cId="1392494859" sldId="310"/>
            <ac:spMk id="6" creationId="{00000000-0000-0000-0000-000000000000}"/>
          </ac:spMkLst>
        </pc:spChg>
        <pc:spChg chg="mod">
          <ac:chgData name="Orla Condon" userId="62ca7181-df71-4740-a21a-4649c658ad3a" providerId="ADAL" clId="{9CA04E6F-9B24-452A-BDA3-5D96B223031B}" dt="2026-04-20T14:24:04.118" v="551" actId="207"/>
          <ac:spMkLst>
            <pc:docMk/>
            <pc:sldMk cId="1392494859" sldId="310"/>
            <ac:spMk id="7" creationId="{00000000-0000-0000-0000-000000000000}"/>
          </ac:spMkLst>
        </pc:spChg>
        <pc:spChg chg="mod">
          <ac:chgData name="Orla Condon" userId="62ca7181-df71-4740-a21a-4649c658ad3a" providerId="ADAL" clId="{9CA04E6F-9B24-452A-BDA3-5D96B223031B}" dt="2026-04-20T14:21:58.737" v="545" actId="1076"/>
          <ac:spMkLst>
            <pc:docMk/>
            <pc:sldMk cId="1392494859" sldId="310"/>
            <ac:spMk id="8" creationId="{00000000-0000-0000-0000-000000000000}"/>
          </ac:spMkLst>
        </pc:spChg>
        <pc:spChg chg="mod">
          <ac:chgData name="Orla Condon" userId="62ca7181-df71-4740-a21a-4649c658ad3a" providerId="ADAL" clId="{9CA04E6F-9B24-452A-BDA3-5D96B223031B}" dt="2026-04-20T14:21:46.989" v="543" actId="2711"/>
          <ac:spMkLst>
            <pc:docMk/>
            <pc:sldMk cId="1392494859" sldId="310"/>
            <ac:spMk id="9" creationId="{00000000-0000-0000-0000-000000000000}"/>
          </ac:spMkLst>
        </pc:spChg>
        <pc:spChg chg="mod">
          <ac:chgData name="Orla Condon" userId="62ca7181-df71-4740-a21a-4649c658ad3a" providerId="ADAL" clId="{9CA04E6F-9B24-452A-BDA3-5D96B223031B}" dt="2026-04-20T14:24:11.109" v="553" actId="14100"/>
          <ac:spMkLst>
            <pc:docMk/>
            <pc:sldMk cId="1392494859" sldId="310"/>
            <ac:spMk id="10" creationId="{00000000-0000-0000-0000-000000000000}"/>
          </ac:spMkLst>
        </pc:spChg>
        <pc:spChg chg="del mod">
          <ac:chgData name="Orla Condon" userId="62ca7181-df71-4740-a21a-4649c658ad3a" providerId="ADAL" clId="{9CA04E6F-9B24-452A-BDA3-5D96B223031B}" dt="2026-04-20T14:24:13.952" v="554" actId="478"/>
          <ac:spMkLst>
            <pc:docMk/>
            <pc:sldMk cId="1392494859" sldId="310"/>
            <ac:spMk id="11" creationId="{00000000-0000-0000-0000-000000000000}"/>
          </ac:spMkLst>
        </pc:spChg>
        <pc:grpChg chg="mod">
          <ac:chgData name="Orla Condon" userId="62ca7181-df71-4740-a21a-4649c658ad3a" providerId="ADAL" clId="{9CA04E6F-9B24-452A-BDA3-5D96B223031B}" dt="2026-04-20T14:21:58.737" v="545" actId="1076"/>
          <ac:grpSpMkLst>
            <pc:docMk/>
            <pc:sldMk cId="1392494859" sldId="310"/>
            <ac:grpSpMk id="5" creationId="{00000000-0000-0000-0000-000000000000}"/>
          </ac:grpSpMkLst>
        </pc:grpChg>
      </pc:sldChg>
      <pc:sldChg chg="modSp add del mod">
        <pc:chgData name="Orla Condon" userId="62ca7181-df71-4740-a21a-4649c658ad3a" providerId="ADAL" clId="{9CA04E6F-9B24-452A-BDA3-5D96B223031B}" dt="2026-04-20T14:25:37.424" v="561" actId="1076"/>
        <pc:sldMkLst>
          <pc:docMk/>
          <pc:sldMk cId="966130643" sldId="311"/>
        </pc:sldMkLst>
        <pc:spChg chg="mod">
          <ac:chgData name="Orla Condon" userId="62ca7181-df71-4740-a21a-4649c658ad3a" providerId="ADAL" clId="{9CA04E6F-9B24-452A-BDA3-5D96B223031B}" dt="2026-04-20T14:25:37.424" v="561" actId="1076"/>
          <ac:spMkLst>
            <pc:docMk/>
            <pc:sldMk cId="966130643" sldId="311"/>
            <ac:spMk id="2" creationId="{00000000-0000-0000-0000-000000000000}"/>
          </ac:spMkLst>
        </pc:spChg>
        <pc:spChg chg="mod">
          <ac:chgData name="Orla Condon" userId="62ca7181-df71-4740-a21a-4649c658ad3a" providerId="ADAL" clId="{9CA04E6F-9B24-452A-BDA3-5D96B223031B}" dt="2026-04-20T14:24:49.205" v="560" actId="113"/>
          <ac:spMkLst>
            <pc:docMk/>
            <pc:sldMk cId="966130643" sldId="311"/>
            <ac:spMk id="3" creationId="{00000000-0000-0000-0000-000000000000}"/>
          </ac:spMkLst>
        </pc:spChg>
      </pc:sldChg>
      <pc:sldChg chg="modSp add del mod">
        <pc:chgData name="Orla Condon" userId="62ca7181-df71-4740-a21a-4649c658ad3a" providerId="ADAL" clId="{9CA04E6F-9B24-452A-BDA3-5D96B223031B}" dt="2026-04-20T14:26:00.044" v="567" actId="1076"/>
        <pc:sldMkLst>
          <pc:docMk/>
          <pc:sldMk cId="158364561" sldId="312"/>
        </pc:sldMkLst>
        <pc:spChg chg="mod">
          <ac:chgData name="Orla Condon" userId="62ca7181-df71-4740-a21a-4649c658ad3a" providerId="ADAL" clId="{9CA04E6F-9B24-452A-BDA3-5D96B223031B}" dt="2026-04-20T14:25:44.241" v="562" actId="1076"/>
          <ac:spMkLst>
            <pc:docMk/>
            <pc:sldMk cId="158364561" sldId="312"/>
            <ac:spMk id="2" creationId="{00000000-0000-0000-0000-000000000000}"/>
          </ac:spMkLst>
        </pc:spChg>
        <pc:spChg chg="mod">
          <ac:chgData name="Orla Condon" userId="62ca7181-df71-4740-a21a-4649c658ad3a" providerId="ADAL" clId="{9CA04E6F-9B24-452A-BDA3-5D96B223031B}" dt="2026-04-20T14:25:46.096" v="563" actId="14100"/>
          <ac:spMkLst>
            <pc:docMk/>
            <pc:sldMk cId="158364561" sldId="312"/>
            <ac:spMk id="3" creationId="{00000000-0000-0000-0000-000000000000}"/>
          </ac:spMkLst>
        </pc:spChg>
        <pc:picChg chg="mod">
          <ac:chgData name="Orla Condon" userId="62ca7181-df71-4740-a21a-4649c658ad3a" providerId="ADAL" clId="{9CA04E6F-9B24-452A-BDA3-5D96B223031B}" dt="2026-04-20T14:26:00.044" v="567" actId="1076"/>
          <ac:picMkLst>
            <pc:docMk/>
            <pc:sldMk cId="158364561" sldId="312"/>
            <ac:picMk id="4" creationId="{00000000-0000-0000-0000-000000000000}"/>
          </ac:picMkLst>
        </pc:picChg>
      </pc:sldChg>
      <pc:sldChg chg="modSp add del mod">
        <pc:chgData name="Orla Condon" userId="62ca7181-df71-4740-a21a-4649c658ad3a" providerId="ADAL" clId="{9CA04E6F-9B24-452A-BDA3-5D96B223031B}" dt="2026-04-20T14:26:13.616" v="571" actId="11530"/>
        <pc:sldMkLst>
          <pc:docMk/>
          <pc:sldMk cId="203868730" sldId="313"/>
        </pc:sldMkLst>
        <pc:spChg chg="mod">
          <ac:chgData name="Orla Condon" userId="62ca7181-df71-4740-a21a-4649c658ad3a" providerId="ADAL" clId="{9CA04E6F-9B24-452A-BDA3-5D96B223031B}" dt="2026-04-20T14:26:04.961" v="568" actId="1076"/>
          <ac:spMkLst>
            <pc:docMk/>
            <pc:sldMk cId="203868730" sldId="313"/>
            <ac:spMk id="2" creationId="{00000000-0000-0000-0000-000000000000}"/>
          </ac:spMkLst>
        </pc:spChg>
        <pc:spChg chg="mod">
          <ac:chgData name="Orla Condon" userId="62ca7181-df71-4740-a21a-4649c658ad3a" providerId="ADAL" clId="{9CA04E6F-9B24-452A-BDA3-5D96B223031B}" dt="2026-04-20T14:26:07.337" v="569" actId="14100"/>
          <ac:spMkLst>
            <pc:docMk/>
            <pc:sldMk cId="203868730" sldId="313"/>
            <ac:spMk id="3" creationId="{00000000-0000-0000-0000-000000000000}"/>
          </ac:spMkLst>
        </pc:spChg>
        <pc:picChg chg="mod">
          <ac:chgData name="Orla Condon" userId="62ca7181-df71-4740-a21a-4649c658ad3a" providerId="ADAL" clId="{9CA04E6F-9B24-452A-BDA3-5D96B223031B}" dt="2026-04-20T14:26:13.616" v="571" actId="11530"/>
          <ac:picMkLst>
            <pc:docMk/>
            <pc:sldMk cId="203868730" sldId="313"/>
            <ac:picMk id="4" creationId="{00000000-0000-0000-0000-000000000000}"/>
          </ac:picMkLst>
        </pc:picChg>
      </pc:sldChg>
      <pc:sldChg chg="modSp add del mod">
        <pc:chgData name="Orla Condon" userId="62ca7181-df71-4740-a21a-4649c658ad3a" providerId="ADAL" clId="{9CA04E6F-9B24-452A-BDA3-5D96B223031B}" dt="2026-04-20T14:26:30.009" v="575" actId="11530"/>
        <pc:sldMkLst>
          <pc:docMk/>
          <pc:sldMk cId="546378684" sldId="314"/>
        </pc:sldMkLst>
        <pc:spChg chg="mod">
          <ac:chgData name="Orla Condon" userId="62ca7181-df71-4740-a21a-4649c658ad3a" providerId="ADAL" clId="{9CA04E6F-9B24-452A-BDA3-5D96B223031B}" dt="2026-04-20T14:26:20.156" v="572" actId="1076"/>
          <ac:spMkLst>
            <pc:docMk/>
            <pc:sldMk cId="546378684" sldId="314"/>
            <ac:spMk id="2" creationId="{00000000-0000-0000-0000-000000000000}"/>
          </ac:spMkLst>
        </pc:spChg>
        <pc:spChg chg="mod">
          <ac:chgData name="Orla Condon" userId="62ca7181-df71-4740-a21a-4649c658ad3a" providerId="ADAL" clId="{9CA04E6F-9B24-452A-BDA3-5D96B223031B}" dt="2026-04-20T14:26:23.242" v="573" actId="14100"/>
          <ac:spMkLst>
            <pc:docMk/>
            <pc:sldMk cId="546378684" sldId="314"/>
            <ac:spMk id="3" creationId="{00000000-0000-0000-0000-000000000000}"/>
          </ac:spMkLst>
        </pc:spChg>
        <pc:picChg chg="mod">
          <ac:chgData name="Orla Condon" userId="62ca7181-df71-4740-a21a-4649c658ad3a" providerId="ADAL" clId="{9CA04E6F-9B24-452A-BDA3-5D96B223031B}" dt="2026-04-20T14:26:30.009" v="575" actId="11530"/>
          <ac:picMkLst>
            <pc:docMk/>
            <pc:sldMk cId="546378684" sldId="314"/>
            <ac:picMk id="4" creationId="{00000000-0000-0000-0000-000000000000}"/>
          </ac:picMkLst>
        </pc:picChg>
      </pc:sldChg>
      <pc:sldChg chg="modSp add del mod">
        <pc:chgData name="Orla Condon" userId="62ca7181-df71-4740-a21a-4649c658ad3a" providerId="ADAL" clId="{9CA04E6F-9B24-452A-BDA3-5D96B223031B}" dt="2026-04-20T14:27:00.300" v="588" actId="14100"/>
        <pc:sldMkLst>
          <pc:docMk/>
          <pc:sldMk cId="4104808028" sldId="315"/>
        </pc:sldMkLst>
        <pc:spChg chg="mod">
          <ac:chgData name="Orla Condon" userId="62ca7181-df71-4740-a21a-4649c658ad3a" providerId="ADAL" clId="{9CA04E6F-9B24-452A-BDA3-5D96B223031B}" dt="2026-04-20T14:26:39.602" v="576" actId="1076"/>
          <ac:spMkLst>
            <pc:docMk/>
            <pc:sldMk cId="4104808028" sldId="315"/>
            <ac:spMk id="2" creationId="{00000000-0000-0000-0000-000000000000}"/>
          </ac:spMkLst>
        </pc:spChg>
        <pc:spChg chg="mod">
          <ac:chgData name="Orla Condon" userId="62ca7181-df71-4740-a21a-4649c658ad3a" providerId="ADAL" clId="{9CA04E6F-9B24-452A-BDA3-5D96B223031B}" dt="2026-04-20T14:27:00.300" v="588" actId="14100"/>
          <ac:spMkLst>
            <pc:docMk/>
            <pc:sldMk cId="4104808028" sldId="315"/>
            <ac:spMk id="3" creationId="{00000000-0000-0000-0000-000000000000}"/>
          </ac:spMkLst>
        </pc:spChg>
        <pc:picChg chg="mod">
          <ac:chgData name="Orla Condon" userId="62ca7181-df71-4740-a21a-4649c658ad3a" providerId="ADAL" clId="{9CA04E6F-9B24-452A-BDA3-5D96B223031B}" dt="2026-04-20T14:26:55.538" v="587" actId="1038"/>
          <ac:picMkLst>
            <pc:docMk/>
            <pc:sldMk cId="4104808028" sldId="315"/>
            <ac:picMk id="2050" creationId="{DEEECA9B-3EB4-0C5D-CC8E-789421B0E484}"/>
          </ac:picMkLst>
        </pc:picChg>
      </pc:sldChg>
      <pc:sldChg chg="modSp add del mod">
        <pc:chgData name="Orla Condon" userId="62ca7181-df71-4740-a21a-4649c658ad3a" providerId="ADAL" clId="{9CA04E6F-9B24-452A-BDA3-5D96B223031B}" dt="2026-04-20T14:27:31.089" v="593" actId="1076"/>
        <pc:sldMkLst>
          <pc:docMk/>
          <pc:sldMk cId="2734265798" sldId="316"/>
        </pc:sldMkLst>
        <pc:spChg chg="mod">
          <ac:chgData name="Orla Condon" userId="62ca7181-df71-4740-a21a-4649c658ad3a" providerId="ADAL" clId="{9CA04E6F-9B24-452A-BDA3-5D96B223031B}" dt="2026-04-20T14:27:08.323" v="589" actId="1076"/>
          <ac:spMkLst>
            <pc:docMk/>
            <pc:sldMk cId="2734265798" sldId="316"/>
            <ac:spMk id="2" creationId="{00000000-0000-0000-0000-000000000000}"/>
          </ac:spMkLst>
        </pc:spChg>
        <pc:spChg chg="mod">
          <ac:chgData name="Orla Condon" userId="62ca7181-df71-4740-a21a-4649c658ad3a" providerId="ADAL" clId="{9CA04E6F-9B24-452A-BDA3-5D96B223031B}" dt="2026-04-20T14:27:14.508" v="590" actId="14100"/>
          <ac:spMkLst>
            <pc:docMk/>
            <pc:sldMk cId="2734265798" sldId="316"/>
            <ac:spMk id="3" creationId="{00000000-0000-0000-0000-000000000000}"/>
          </ac:spMkLst>
        </pc:spChg>
        <pc:picChg chg="mod">
          <ac:chgData name="Orla Condon" userId="62ca7181-df71-4740-a21a-4649c658ad3a" providerId="ADAL" clId="{9CA04E6F-9B24-452A-BDA3-5D96B223031B}" dt="2026-04-20T14:27:31.089" v="593" actId="1076"/>
          <ac:picMkLst>
            <pc:docMk/>
            <pc:sldMk cId="2734265798" sldId="316"/>
            <ac:picMk id="1026" creationId="{5F8FC0A4-FBC9-9CAC-A126-BCCDF857719F}"/>
          </ac:picMkLst>
        </pc:picChg>
      </pc:sldChg>
      <pc:sldChg chg="modSp add del mod">
        <pc:chgData name="Orla Condon" userId="62ca7181-df71-4740-a21a-4649c658ad3a" providerId="ADAL" clId="{9CA04E6F-9B24-452A-BDA3-5D96B223031B}" dt="2026-04-20T14:27:39.900" v="595" actId="14100"/>
        <pc:sldMkLst>
          <pc:docMk/>
          <pc:sldMk cId="3444844404" sldId="317"/>
        </pc:sldMkLst>
        <pc:spChg chg="mod">
          <ac:chgData name="Orla Condon" userId="62ca7181-df71-4740-a21a-4649c658ad3a" providerId="ADAL" clId="{9CA04E6F-9B24-452A-BDA3-5D96B223031B}" dt="2026-04-20T14:27:36.588" v="594" actId="1076"/>
          <ac:spMkLst>
            <pc:docMk/>
            <pc:sldMk cId="3444844404" sldId="317"/>
            <ac:spMk id="2" creationId="{00000000-0000-0000-0000-000000000000}"/>
          </ac:spMkLst>
        </pc:spChg>
        <pc:spChg chg="mod">
          <ac:chgData name="Orla Condon" userId="62ca7181-df71-4740-a21a-4649c658ad3a" providerId="ADAL" clId="{9CA04E6F-9B24-452A-BDA3-5D96B223031B}" dt="2026-04-20T14:27:39.900" v="595" actId="14100"/>
          <ac:spMkLst>
            <pc:docMk/>
            <pc:sldMk cId="3444844404" sldId="317"/>
            <ac:spMk id="3" creationId="{00000000-0000-0000-0000-000000000000}"/>
          </ac:spMkLst>
        </pc:spChg>
      </pc:sldChg>
      <pc:sldChg chg="addSp delSp modSp add mod ord">
        <pc:chgData name="Orla Condon" userId="62ca7181-df71-4740-a21a-4649c658ad3a" providerId="ADAL" clId="{9CA04E6F-9B24-452A-BDA3-5D96B223031B}" dt="2026-04-20T11:20:42.684" v="176" actId="108"/>
        <pc:sldMkLst>
          <pc:docMk/>
          <pc:sldMk cId="1850965431" sldId="318"/>
        </pc:sldMkLst>
        <pc:spChg chg="mod">
          <ac:chgData name="Orla Condon" userId="62ca7181-df71-4740-a21a-4649c658ad3a" providerId="ADAL" clId="{9CA04E6F-9B24-452A-BDA3-5D96B223031B}" dt="2026-04-20T11:17:58.920" v="77" actId="20577"/>
          <ac:spMkLst>
            <pc:docMk/>
            <pc:sldMk cId="1850965431" sldId="318"/>
            <ac:spMk id="6" creationId="{075B74A5-2811-E16B-DEF2-4589072EF517}"/>
          </ac:spMkLst>
        </pc:spChg>
        <pc:spChg chg="mod">
          <ac:chgData name="Orla Condon" userId="62ca7181-df71-4740-a21a-4649c658ad3a" providerId="ADAL" clId="{9CA04E6F-9B24-452A-BDA3-5D96B223031B}" dt="2026-04-20T11:19:16.071" v="133" actId="1076"/>
          <ac:spMkLst>
            <pc:docMk/>
            <pc:sldMk cId="1850965431" sldId="318"/>
            <ac:spMk id="8" creationId="{73D803B4-B9F8-939E-B721-65224864F851}"/>
          </ac:spMkLst>
        </pc:spChg>
        <pc:spChg chg="mod">
          <ac:chgData name="Orla Condon" userId="62ca7181-df71-4740-a21a-4649c658ad3a" providerId="ADAL" clId="{9CA04E6F-9B24-452A-BDA3-5D96B223031B}" dt="2026-04-20T11:18:19.026" v="83" actId="20577"/>
          <ac:spMkLst>
            <pc:docMk/>
            <pc:sldMk cId="1850965431" sldId="318"/>
            <ac:spMk id="9" creationId="{4BD9F36A-E45B-FED5-A772-68B8BA6B41EE}"/>
          </ac:spMkLst>
        </pc:spChg>
        <pc:spChg chg="add del">
          <ac:chgData name="Orla Condon" userId="62ca7181-df71-4740-a21a-4649c658ad3a" providerId="ADAL" clId="{9CA04E6F-9B24-452A-BDA3-5D96B223031B}" dt="2026-04-20T11:18:09.106" v="79" actId="22"/>
          <ac:spMkLst>
            <pc:docMk/>
            <pc:sldMk cId="1850965431" sldId="318"/>
            <ac:spMk id="10" creationId="{5E6CE375-1612-2220-1AD3-794CB0E438E8}"/>
          </ac:spMkLst>
        </pc:spChg>
        <pc:spChg chg="add mod">
          <ac:chgData name="Orla Condon" userId="62ca7181-df71-4740-a21a-4649c658ad3a" providerId="ADAL" clId="{9CA04E6F-9B24-452A-BDA3-5D96B223031B}" dt="2026-04-20T11:20:42.684" v="176" actId="108"/>
          <ac:spMkLst>
            <pc:docMk/>
            <pc:sldMk cId="1850965431" sldId="318"/>
            <ac:spMk id="12" creationId="{6AACB550-3C5D-310B-B82F-1EA9C2617E5D}"/>
          </ac:spMkLst>
        </pc:spChg>
        <pc:spChg chg="add del">
          <ac:chgData name="Orla Condon" userId="62ca7181-df71-4740-a21a-4649c658ad3a" providerId="ADAL" clId="{9CA04E6F-9B24-452A-BDA3-5D96B223031B}" dt="2026-04-20T11:18:31.370" v="87" actId="22"/>
          <ac:spMkLst>
            <pc:docMk/>
            <pc:sldMk cId="1850965431" sldId="318"/>
            <ac:spMk id="14" creationId="{19EB3ADB-555D-3258-4FA3-41E0E5E571D5}"/>
          </ac:spMkLst>
        </pc:spChg>
        <pc:spChg chg="add mod">
          <ac:chgData name="Orla Condon" userId="62ca7181-df71-4740-a21a-4649c658ad3a" providerId="ADAL" clId="{9CA04E6F-9B24-452A-BDA3-5D96B223031B}" dt="2026-04-20T11:19:06.509" v="131" actId="1076"/>
          <ac:spMkLst>
            <pc:docMk/>
            <pc:sldMk cId="1850965431" sldId="318"/>
            <ac:spMk id="16" creationId="{53320D51-CB2A-FE9B-6966-1DA92FE0E8D2}"/>
          </ac:spMkLst>
        </pc:spChg>
        <pc:grpChg chg="mod">
          <ac:chgData name="Orla Condon" userId="62ca7181-df71-4740-a21a-4649c658ad3a" providerId="ADAL" clId="{9CA04E6F-9B24-452A-BDA3-5D96B223031B}" dt="2026-04-20T11:19:06.509" v="131" actId="1076"/>
          <ac:grpSpMkLst>
            <pc:docMk/>
            <pc:sldMk cId="1850965431" sldId="318"/>
            <ac:grpSpMk id="2" creationId="{53E25FC3-B149-F7CC-FB55-C82DFCF0AA31}"/>
          </ac:grpSpMkLst>
        </pc:grpChg>
        <pc:picChg chg="del">
          <ac:chgData name="Orla Condon" userId="62ca7181-df71-4740-a21a-4649c658ad3a" providerId="ADAL" clId="{9CA04E6F-9B24-452A-BDA3-5D96B223031B}" dt="2026-04-20T11:18:16.575" v="82" actId="478"/>
          <ac:picMkLst>
            <pc:docMk/>
            <pc:sldMk cId="1850965431" sldId="318"/>
            <ac:picMk id="7" creationId="{2B6943B2-F95A-E846-FB71-1B4D33CC2439}"/>
          </ac:picMkLst>
        </pc:picChg>
      </pc:sldChg>
      <pc:sldChg chg="addSp modSp add mod">
        <pc:chgData name="Orla Condon" userId="62ca7181-df71-4740-a21a-4649c658ad3a" providerId="ADAL" clId="{9CA04E6F-9B24-452A-BDA3-5D96B223031B}" dt="2026-04-20T11:34:19.471" v="352" actId="1076"/>
        <pc:sldMkLst>
          <pc:docMk/>
          <pc:sldMk cId="2673618361" sldId="319"/>
        </pc:sldMkLst>
        <pc:spChg chg="mod">
          <ac:chgData name="Orla Condon" userId="62ca7181-df71-4740-a21a-4649c658ad3a" providerId="ADAL" clId="{9CA04E6F-9B24-452A-BDA3-5D96B223031B}" dt="2026-04-20T11:32:40.062" v="349" actId="1076"/>
          <ac:spMkLst>
            <pc:docMk/>
            <pc:sldMk cId="2673618361" sldId="319"/>
            <ac:spMk id="2" creationId="{15ABF30D-9962-39AF-68C4-BCCBFE5B1A3D}"/>
          </ac:spMkLst>
        </pc:spChg>
        <pc:spChg chg="mod">
          <ac:chgData name="Orla Condon" userId="62ca7181-df71-4740-a21a-4649c658ad3a" providerId="ADAL" clId="{9CA04E6F-9B24-452A-BDA3-5D96B223031B}" dt="2026-04-20T11:32:34.784" v="348" actId="20577"/>
          <ac:spMkLst>
            <pc:docMk/>
            <pc:sldMk cId="2673618361" sldId="319"/>
            <ac:spMk id="3" creationId="{31935FB2-A556-A629-C67C-137E5431CB99}"/>
          </ac:spMkLst>
        </pc:spChg>
        <pc:picChg chg="add mod">
          <ac:chgData name="Orla Condon" userId="62ca7181-df71-4740-a21a-4649c658ad3a" providerId="ADAL" clId="{9CA04E6F-9B24-452A-BDA3-5D96B223031B}" dt="2026-04-20T11:34:19.471" v="352" actId="1076"/>
          <ac:picMkLst>
            <pc:docMk/>
            <pc:sldMk cId="2673618361" sldId="319"/>
            <ac:picMk id="5" creationId="{80DDCC02-03B1-8E95-DDE4-DFE9BE8D3F67}"/>
          </ac:picMkLst>
        </pc:picChg>
      </pc:sldChg>
      <pc:sldMasterChg chg="addSldLayout delSldLayout">
        <pc:chgData name="Orla Condon" userId="62ca7181-df71-4740-a21a-4649c658ad3a" providerId="ADAL" clId="{9CA04E6F-9B24-452A-BDA3-5D96B223031B}" dt="2026-04-20T11:18:51.687" v="127" actId="47"/>
        <pc:sldMasterMkLst>
          <pc:docMk/>
          <pc:sldMasterMk cId="0" sldId="2147483648"/>
        </pc:sldMasterMkLst>
        <pc:sldLayoutChg chg="add del">
          <pc:chgData name="Orla Condon" userId="62ca7181-df71-4740-a21a-4649c658ad3a" providerId="ADAL" clId="{9CA04E6F-9B24-452A-BDA3-5D96B223031B}" dt="2026-04-20T11:16:11.659" v="5" actId="47"/>
          <pc:sldLayoutMkLst>
            <pc:docMk/>
            <pc:sldMasterMk cId="0" sldId="2147483648"/>
            <pc:sldLayoutMk cId="379496824" sldId="2147483670"/>
          </pc:sldLayoutMkLst>
        </pc:sldLayoutChg>
        <pc:sldLayoutChg chg="add del">
          <pc:chgData name="Orla Condon" userId="62ca7181-df71-4740-a21a-4649c658ad3a" providerId="ADAL" clId="{9CA04E6F-9B24-452A-BDA3-5D96B223031B}" dt="2026-04-20T11:18:51.687" v="127" actId="47"/>
          <pc:sldLayoutMkLst>
            <pc:docMk/>
            <pc:sldMasterMk cId="0" sldId="2147483648"/>
            <pc:sldLayoutMk cId="2214173998" sldId="2147483671"/>
          </pc:sldLayoutMkLst>
        </pc:sldLayoutChg>
        <pc:sldLayoutChg chg="add del">
          <pc:chgData name="Orla Condon" userId="62ca7181-df71-4740-a21a-4649c658ad3a" providerId="ADAL" clId="{9CA04E6F-9B24-452A-BDA3-5D96B223031B}" dt="2026-04-20T11:15:41.442" v="2" actId="47"/>
          <pc:sldLayoutMkLst>
            <pc:docMk/>
            <pc:sldMasterMk cId="0" sldId="2147483648"/>
            <pc:sldLayoutMk cId="1807188883" sldId="214748367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237A16-7414-4C32-B281-59AAA0492B72}" type="datetimeFigureOut">
              <a:rPr lang="en-GB" smtClean="0"/>
              <a:t>20/04/2026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F85991-969E-4FAA-80E3-8EDE36F894B5}" type="slidenum">
              <a:rPr lang="en-GB" smtClean="0"/>
              <a:t>‹#›</a:t>
            </a:fld>
            <a:endParaRPr lang="en-GB"/>
          </a:p>
        </p:txBody>
      </p:sp>
    </p:spTree>
    <p:extLst>
      <p:ext uri="{BB962C8B-B14F-4D97-AF65-F5344CB8AC3E}">
        <p14:creationId xmlns:p14="http://schemas.microsoft.com/office/powerpoint/2010/main" val="1144347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9F85991-969E-4FAA-80E3-8EDE36F894B5}" type="slidenum">
              <a:rPr lang="en-GB" smtClean="0"/>
              <a:t>3</a:t>
            </a:fld>
            <a:endParaRPr lang="en-GB"/>
          </a:p>
        </p:txBody>
      </p:sp>
    </p:spTree>
    <p:extLst>
      <p:ext uri="{BB962C8B-B14F-4D97-AF65-F5344CB8AC3E}">
        <p14:creationId xmlns:p14="http://schemas.microsoft.com/office/powerpoint/2010/main" val="2875374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3A5148-146A-6049-81A3-EEB61875F010}"/>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a:latin typeface="+mj-lt"/>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FAD2299E-6A60-1A76-F1DD-FDFFC3A0C3A9}"/>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350154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5135332-7DB9-D4DC-7792-FC33E98585A7}"/>
              </a:ext>
            </a:extLst>
          </p:cNvPr>
          <p:cNvSpPr txBox="1"/>
          <p:nvPr userDrawn="1"/>
        </p:nvSpPr>
        <p:spPr>
          <a:xfrm>
            <a:off x="6461650" y="6186948"/>
            <a:ext cx="10797650" cy="1371600"/>
          </a:xfrm>
          <a:prstGeom prst="rect">
            <a:avLst/>
          </a:prstGeom>
        </p:spPr>
        <p:txBody>
          <a:bodyPr lIns="0" tIns="0" rIns="0" bIns="0" rtlCol="0" anchor="t">
            <a:spAutoFit/>
          </a:bodyPr>
          <a:lstStyle/>
          <a:p>
            <a:pPr algn="r">
              <a:lnSpc>
                <a:spcPts val="5400"/>
              </a:lnSpc>
            </a:pPr>
            <a:r>
              <a:rPr lang="en-US" sz="4500">
                <a:solidFill>
                  <a:srgbClr val="34713B"/>
                </a:solidFill>
                <a:latin typeface="Source Sans Pro Light"/>
                <a:ea typeface="Source Sans Pro Light"/>
                <a:cs typeface="Source Sans Pro Light"/>
                <a:sym typeface="Source Sans Pro Light"/>
              </a:rPr>
              <a:t>For further information, go to: www.foodafactoflife.org.uk</a:t>
            </a:r>
          </a:p>
        </p:txBody>
      </p:sp>
      <p:sp>
        <p:nvSpPr>
          <p:cNvPr id="2" name="Text Placeholder 2">
            <a:extLst>
              <a:ext uri="{FF2B5EF4-FFF2-40B4-BE49-F238E27FC236}">
                <a16:creationId xmlns:a16="http://schemas.microsoft.com/office/drawing/2014/main" id="{9E2A9C8A-78E3-BA13-BCD8-1F5FB9EF67F3}"/>
              </a:ext>
            </a:extLst>
          </p:cNvPr>
          <p:cNvSpPr>
            <a:spLocks noGrp="1"/>
          </p:cNvSpPr>
          <p:nvPr>
            <p:ph type="body" sz="quarter" idx="11"/>
          </p:nvPr>
        </p:nvSpPr>
        <p:spPr>
          <a:xfrm>
            <a:off x="9283700" y="3441700"/>
            <a:ext cx="7975600" cy="2362200"/>
          </a:xfrm>
          <a:prstGeom prst="rect">
            <a:avLst/>
          </a:prstGeom>
        </p:spPr>
        <p:txBody>
          <a:bodyPr/>
          <a:lstStyle>
            <a:lvl1pPr marL="0">
              <a:lnSpc>
                <a:spcPct val="80000"/>
              </a:lnSpc>
              <a:spcBef>
                <a:spcPts val="0"/>
              </a:spcBef>
              <a:buNone/>
              <a:defRPr sz="7200">
                <a:latin typeface="+mj-lt"/>
              </a:defRPr>
            </a:lvl1pPr>
          </a:lstStyle>
          <a:p>
            <a:pPr lvl="0"/>
            <a:r>
              <a:rPr lang="en-US"/>
              <a:t>Click to edit Master text styles</a:t>
            </a:r>
          </a:p>
        </p:txBody>
      </p:sp>
      <p:sp>
        <p:nvSpPr>
          <p:cNvPr id="3" name="Picture Placeholder 3">
            <a:extLst>
              <a:ext uri="{FF2B5EF4-FFF2-40B4-BE49-F238E27FC236}">
                <a16:creationId xmlns:a16="http://schemas.microsoft.com/office/drawing/2014/main" id="{29A9B221-F917-E0DB-DFE9-DF8921E42175}"/>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753911" y="2345697"/>
            <a:ext cx="14580000" cy="1080000"/>
          </a:xfrm>
          <a:prstGeom prst="rect">
            <a:avLst/>
          </a:prstGeom>
        </p:spPr>
        <p:txBody>
          <a:bodyPr lIns="0" tIns="0" rIns="0" bIns="0" anchor="t"/>
          <a:lstStyle>
            <a:lvl1pPr algn="l">
              <a:defRPr sz="51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753914" y="3856638"/>
            <a:ext cx="14580000" cy="5400000"/>
          </a:xfrm>
          <a:prstGeom prst="rect">
            <a:avLst/>
          </a:prstGeom>
        </p:spPr>
        <p:txBody>
          <a:bodyPr lIns="0" tIns="0" rIns="0" bIns="0" numCol="1" anchor="t"/>
          <a:lstStyle>
            <a:lvl1pPr marL="428625" indent="-428625" algn="l">
              <a:buSzPct val="90000"/>
              <a:buFont typeface="Arial" charset="0"/>
              <a:buChar char="•"/>
              <a:defRPr sz="2700" b="0" i="0">
                <a:solidFill>
                  <a:schemeClr val="tx1"/>
                </a:solidFill>
                <a:latin typeface="Arial" charset="0"/>
                <a:ea typeface="Arial" charset="0"/>
                <a:cs typeface="Arial"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Text here</a:t>
            </a:r>
          </a:p>
        </p:txBody>
      </p:sp>
    </p:spTree>
    <p:extLst>
      <p:ext uri="{BB962C8B-B14F-4D97-AF65-F5344CB8AC3E}">
        <p14:creationId xmlns:p14="http://schemas.microsoft.com/office/powerpoint/2010/main" val="1807188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0B57125-827F-CF4A-095A-5403CF34501A}"/>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2" name="Text Placeholder 4">
            <a:extLst>
              <a:ext uri="{FF2B5EF4-FFF2-40B4-BE49-F238E27FC236}">
                <a16:creationId xmlns:a16="http://schemas.microsoft.com/office/drawing/2014/main" id="{D24670FC-1D57-F8A6-4799-7C69F4B08883}"/>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830883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Headin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081B947C-AEBF-4A1E-D502-F9B07E41EAFF}"/>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5" name="Text Placeholder 4">
            <a:extLst>
              <a:ext uri="{FF2B5EF4-FFF2-40B4-BE49-F238E27FC236}">
                <a16:creationId xmlns:a16="http://schemas.microsoft.com/office/drawing/2014/main" id="{832D5367-7646-26C9-0DB8-EEA9C8047B11}"/>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985707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Pictur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2BE1F0C-2058-216D-6007-A752A9D2D58D}"/>
              </a:ext>
            </a:extLst>
          </p:cNvPr>
          <p:cNvSpPr>
            <a:spLocks noGrp="1"/>
          </p:cNvSpPr>
          <p:nvPr>
            <p:ph type="pic" sz="quarter" idx="10"/>
          </p:nvPr>
        </p:nvSpPr>
        <p:spPr>
          <a:xfrm>
            <a:off x="11607800" y="3479800"/>
            <a:ext cx="5359400" cy="5384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F48C537-5EC1-2BB4-0E32-F42C61613DF1}"/>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3" name="Text Placeholder 4">
            <a:extLst>
              <a:ext uri="{FF2B5EF4-FFF2-40B4-BE49-F238E27FC236}">
                <a16:creationId xmlns:a16="http://schemas.microsoft.com/office/drawing/2014/main" id="{F074DD80-7E98-693B-5340-8CBB57EB4F7E}"/>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88587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ing Picture Backgroun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A407556-09A4-9B4D-4C11-5E3E91C56DB7}"/>
              </a:ext>
            </a:extLst>
          </p:cNvPr>
          <p:cNvGrpSpPr/>
          <p:nvPr userDrawn="1"/>
        </p:nvGrpSpPr>
        <p:grpSpPr>
          <a:xfrm rot="456000">
            <a:off x="13397471" y="3788536"/>
            <a:ext cx="3655899" cy="4701282"/>
            <a:chOff x="0" y="0"/>
            <a:chExt cx="989738" cy="1272747"/>
          </a:xfrm>
        </p:grpSpPr>
        <p:sp>
          <p:nvSpPr>
            <p:cNvPr id="5" name="Freeform 3">
              <a:extLst>
                <a:ext uri="{FF2B5EF4-FFF2-40B4-BE49-F238E27FC236}">
                  <a16:creationId xmlns:a16="http://schemas.microsoft.com/office/drawing/2014/main" id="{9F5E13B9-2181-18CD-30D5-4541119BA681}"/>
                </a:ext>
              </a:extLst>
            </p:cNvPr>
            <p:cNvSpPr/>
            <p:nvPr/>
          </p:nvSpPr>
          <p:spPr>
            <a:xfrm>
              <a:off x="0" y="0"/>
              <a:ext cx="989738" cy="1272747"/>
            </a:xfrm>
            <a:custGeom>
              <a:avLst/>
              <a:gdLst/>
              <a:ahLst/>
              <a:cxnLst/>
              <a:rect l="l" t="t" r="r" b="b"/>
              <a:pathLst>
                <a:path w="989738" h="1272747">
                  <a:moveTo>
                    <a:pt x="95294" y="0"/>
                  </a:moveTo>
                  <a:lnTo>
                    <a:pt x="894443" y="0"/>
                  </a:lnTo>
                  <a:cubicBezTo>
                    <a:pt x="919717" y="0"/>
                    <a:pt x="943955" y="10040"/>
                    <a:pt x="961826" y="27911"/>
                  </a:cubicBezTo>
                  <a:cubicBezTo>
                    <a:pt x="979698" y="45782"/>
                    <a:pt x="989738" y="70021"/>
                    <a:pt x="989738" y="95294"/>
                  </a:cubicBezTo>
                  <a:lnTo>
                    <a:pt x="989738" y="1177453"/>
                  </a:lnTo>
                  <a:cubicBezTo>
                    <a:pt x="989738" y="1230083"/>
                    <a:pt x="947073" y="1272747"/>
                    <a:pt x="894443" y="1272747"/>
                  </a:cubicBezTo>
                  <a:lnTo>
                    <a:pt x="95294" y="1272747"/>
                  </a:lnTo>
                  <a:cubicBezTo>
                    <a:pt x="70021" y="1272747"/>
                    <a:pt x="45782" y="1262707"/>
                    <a:pt x="27911" y="1244836"/>
                  </a:cubicBezTo>
                  <a:cubicBezTo>
                    <a:pt x="10040" y="1226965"/>
                    <a:pt x="0" y="1202727"/>
                    <a:pt x="0" y="1177453"/>
                  </a:cubicBezTo>
                  <a:lnTo>
                    <a:pt x="0" y="95294"/>
                  </a:lnTo>
                  <a:cubicBezTo>
                    <a:pt x="0" y="70021"/>
                    <a:pt x="10040" y="45782"/>
                    <a:pt x="27911" y="27911"/>
                  </a:cubicBezTo>
                  <a:cubicBezTo>
                    <a:pt x="45782" y="10040"/>
                    <a:pt x="70021" y="0"/>
                    <a:pt x="95294"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71EE9BBC-F530-FFDB-52D2-7B6E6A9DFB3C}"/>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Picture Placeholder 6">
            <a:extLst>
              <a:ext uri="{FF2B5EF4-FFF2-40B4-BE49-F238E27FC236}">
                <a16:creationId xmlns:a16="http://schemas.microsoft.com/office/drawing/2014/main" id="{9A854099-7F26-E2FE-37CC-D4107C16DB8E}"/>
              </a:ext>
            </a:extLst>
          </p:cNvPr>
          <p:cNvSpPr>
            <a:spLocks noGrp="1"/>
          </p:cNvSpPr>
          <p:nvPr>
            <p:ph type="pic" sz="quarter" idx="10"/>
          </p:nvPr>
        </p:nvSpPr>
        <p:spPr>
          <a:xfrm>
            <a:off x="12420600" y="3937001"/>
            <a:ext cx="3860800" cy="4241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096BAA7-E959-D1D5-C19A-7B3DECBAB5DA}"/>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7" name="Text Placeholder 4">
            <a:extLst>
              <a:ext uri="{FF2B5EF4-FFF2-40B4-BE49-F238E27FC236}">
                <a16:creationId xmlns:a16="http://schemas.microsoft.com/office/drawing/2014/main" id="{91FA1596-A8EB-1FE3-6808-C2004B9504FD}"/>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813876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ard (Whit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CAC7606-EB8C-DDE7-2B98-5649AB0B0C69}"/>
              </a:ext>
            </a:extLst>
          </p:cNvPr>
          <p:cNvGrpSpPr/>
          <p:nvPr userDrawn="1"/>
        </p:nvGrpSpPr>
        <p:grpSpPr>
          <a:xfrm rot="4687369">
            <a:off x="13902" y="1774307"/>
            <a:ext cx="5044137" cy="6486479"/>
            <a:chOff x="0" y="0"/>
            <a:chExt cx="989738" cy="1272747"/>
          </a:xfrm>
        </p:grpSpPr>
        <p:sp>
          <p:nvSpPr>
            <p:cNvPr id="5" name="Freeform 3">
              <a:extLst>
                <a:ext uri="{FF2B5EF4-FFF2-40B4-BE49-F238E27FC236}">
                  <a16:creationId xmlns:a16="http://schemas.microsoft.com/office/drawing/2014/main" id="{D3E20062-37FC-A2F5-9CE9-FAEAD69A5E27}"/>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9E50D55D-E753-4DD2-ECE6-FC29E2ED2CDA}"/>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Freeform 5">
            <a:extLst>
              <a:ext uri="{FF2B5EF4-FFF2-40B4-BE49-F238E27FC236}">
                <a16:creationId xmlns:a16="http://schemas.microsoft.com/office/drawing/2014/main" id="{15EFCB56-7F19-3D75-EC51-0677A7A4C811}"/>
              </a:ext>
            </a:extLst>
          </p:cNvPr>
          <p:cNvSpPr/>
          <p:nvPr userDrawn="1"/>
        </p:nvSpPr>
        <p:spPr>
          <a:xfrm>
            <a:off x="-359479" y="1279007"/>
            <a:ext cx="7201891" cy="7201891"/>
          </a:xfrm>
          <a:custGeom>
            <a:avLst/>
            <a:gdLst/>
            <a:ahLst/>
            <a:cxnLst/>
            <a:rect l="l" t="t" r="r" b="b"/>
            <a:pathLst>
              <a:path w="7201891" h="7201891">
                <a:moveTo>
                  <a:pt x="0" y="0"/>
                </a:moveTo>
                <a:lnTo>
                  <a:pt x="7201891" y="0"/>
                </a:lnTo>
                <a:lnTo>
                  <a:pt x="7201891" y="7201891"/>
                </a:lnTo>
                <a:lnTo>
                  <a:pt x="0" y="7201891"/>
                </a:lnTo>
                <a:lnTo>
                  <a:pt x="0" y="0"/>
                </a:lnTo>
                <a:close/>
              </a:path>
            </a:pathLst>
          </a:custGeom>
          <a:blipFill>
            <a:blip r:embed="rId2"/>
            <a:stretch>
              <a:fillRect/>
            </a:stretch>
          </a:blipFill>
        </p:spPr>
        <p:txBody>
          <a:bodyPr/>
          <a:lstStyle/>
          <a:p>
            <a:endParaRPr lang="en-GB"/>
          </a:p>
        </p:txBody>
      </p:sp>
      <p:sp>
        <p:nvSpPr>
          <p:cNvPr id="9" name="Text Placeholder 2">
            <a:extLst>
              <a:ext uri="{FF2B5EF4-FFF2-40B4-BE49-F238E27FC236}">
                <a16:creationId xmlns:a16="http://schemas.microsoft.com/office/drawing/2014/main" id="{3BFB34D8-4B5E-DB9E-3E7E-6C506125D605}"/>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b="0">
                <a:solidFill>
                  <a:srgbClr val="34713B"/>
                </a:solidFill>
                <a:latin typeface="Source Sans Pro SemiBold" panose="020B0603030403020204" pitchFamily="34" charset="0"/>
                <a:ea typeface="Source Sans Pro SemiBold" panose="020B06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54870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ard (Gree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4170B0F-69DD-4C79-F6FB-4C9A021BAFE0}"/>
              </a:ext>
            </a:extLst>
          </p:cNvPr>
          <p:cNvSpPr>
            <a:spLocks noGrp="1"/>
          </p:cNvSpPr>
          <p:nvPr>
            <p:ph type="body" sz="quarter" idx="10"/>
          </p:nvPr>
        </p:nvSpPr>
        <p:spPr>
          <a:xfrm>
            <a:off x="7010400" y="3771900"/>
            <a:ext cx="10134600" cy="2362200"/>
          </a:xfrm>
          <a:prstGeom prst="rect">
            <a:avLst/>
          </a:prstGeom>
        </p:spPr>
        <p:txBody>
          <a:bodyPr/>
          <a:lstStyle>
            <a:lvl1pPr>
              <a:buNone/>
              <a:defRPr sz="9600">
                <a:solidFill>
                  <a:schemeClr val="bg1"/>
                </a:solidFill>
                <a:latin typeface="Source Sans Pro SemiBold" panose="020B0603030403020204" pitchFamily="34" charset="0"/>
                <a:ea typeface="Source Sans Pro SemiBold" panose="020B0603030403020204" pitchFamily="34" charset="0"/>
              </a:defRPr>
            </a:lvl1pPr>
            <a:lvl2pPr>
              <a:defRPr sz="9600">
                <a:latin typeface="Source Sans Pro SemiBold" panose="020B0603030403020204" pitchFamily="34" charset="0"/>
                <a:ea typeface="Source Sans Pro SemiBold" panose="020B0603030403020204" pitchFamily="34" charset="0"/>
              </a:defRPr>
            </a:lvl2pPr>
            <a:lvl3pPr>
              <a:defRPr sz="9600">
                <a:latin typeface="Source Sans Pro SemiBold" panose="020B0603030403020204" pitchFamily="34" charset="0"/>
                <a:ea typeface="Source Sans Pro SemiBold" panose="020B0603030403020204" pitchFamily="34" charset="0"/>
              </a:defRPr>
            </a:lvl3pPr>
            <a:lvl4pPr>
              <a:defRPr sz="9600">
                <a:latin typeface="Source Sans Pro SemiBold" panose="020B0603030403020204" pitchFamily="34" charset="0"/>
                <a:ea typeface="Source Sans Pro SemiBold" panose="020B0603030403020204" pitchFamily="34" charset="0"/>
              </a:defRPr>
            </a:lvl4pPr>
            <a:lvl5pPr>
              <a:defRPr sz="9600">
                <a:latin typeface="Source Sans Pro SemiBold" panose="020B0603030403020204" pitchFamily="34" charset="0"/>
                <a:ea typeface="Source Sans Pro SemiBold" panose="020B0603030403020204" pitchFamily="34" charset="0"/>
              </a:defRPr>
            </a:lvl5pPr>
          </a:lstStyle>
          <a:p>
            <a:pPr lvl="0"/>
            <a:r>
              <a:rPr lang="en-US"/>
              <a:t>Click to edit Master text styles</a:t>
            </a:r>
          </a:p>
        </p:txBody>
      </p:sp>
    </p:spTree>
    <p:extLst>
      <p:ext uri="{BB962C8B-B14F-4D97-AF65-F5344CB8AC3E}">
        <p14:creationId xmlns:p14="http://schemas.microsoft.com/office/powerpoint/2010/main" val="3406305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9.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017DAC-E2A9-A4F5-8063-A04E7EA8B2C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
        <p:nvSpPr>
          <p:cNvPr id="11" name="TextBox 10">
            <a:extLst>
              <a:ext uri="{FF2B5EF4-FFF2-40B4-BE49-F238E27FC236}">
                <a16:creationId xmlns:a16="http://schemas.microsoft.com/office/drawing/2014/main" id="{B46EF914-615B-CF34-DED8-0436CB8848F8}"/>
              </a:ext>
            </a:extLst>
          </p:cNvPr>
          <p:cNvSpPr txBox="1"/>
          <p:nvPr userDrawn="1"/>
        </p:nvSpPr>
        <p:spPr>
          <a:xfrm>
            <a:off x="9300714" y="9377823"/>
            <a:ext cx="7958586" cy="314325"/>
          </a:xfrm>
          <a:prstGeom prst="rect">
            <a:avLst/>
          </a:prstGeom>
        </p:spPr>
        <p:txBody>
          <a:bodyPr lIns="0" tIns="0" rIns="0" bIns="0" rtlCol="0" anchor="t">
            <a:spAutoFit/>
          </a:bodyPr>
          <a:lstStyle/>
          <a:p>
            <a:pPr algn="r">
              <a:lnSpc>
                <a:spcPts val="2400"/>
              </a:lnSpc>
            </a:pPr>
            <a:r>
              <a:rPr lang="en-US" sz="2000">
                <a:solidFill>
                  <a:srgbClr val="196B24"/>
                </a:solidFill>
                <a:latin typeface="Source Sans Pro Light"/>
                <a:ea typeface="Source Sans Pro Light"/>
                <a:cs typeface="Source Sans Pro Light"/>
                <a:sym typeface="Source Sans Pro Light"/>
              </a:rPr>
              <a:t>© Food – a fact of life </a:t>
            </a:r>
            <a:fld id="{09AC2304-7B6E-4DF8-8A54-B8BE5DD8BEDB}" type="datetimeyyyy">
              <a:rPr lang="en-US" sz="2000" smtClean="0">
                <a:solidFill>
                  <a:srgbClr val="196B24"/>
                </a:solidFill>
                <a:latin typeface="Source Sans Pro Light"/>
                <a:ea typeface="Source Sans Pro Light"/>
                <a:cs typeface="Source Sans Pro Light"/>
                <a:sym typeface="Source Sans Pro Light"/>
              </a:rPr>
              <a:t>2026</a:t>
            </a:fld>
            <a:endParaRPr lang="en-US" sz="2000">
              <a:solidFill>
                <a:srgbClr val="196B24"/>
              </a:solidFill>
              <a:latin typeface="Source Sans Pro Light"/>
              <a:ea typeface="Source Sans Pro Light"/>
              <a:cs typeface="Source Sans Pro Light"/>
              <a:sym typeface="Source Sans Pro Light"/>
            </a:endParaRPr>
          </a:p>
        </p:txBody>
      </p:sp>
    </p:spTree>
  </p:cSld>
  <p:clrMap bg1="lt1" tx1="dk1" bg2="lt2" tx2="dk2" accent1="accent1" accent2="accent2" accent3="accent3" accent4="accent4" accent5="accent5" accent6="accent6" hlink="hlink" folHlink="folHlink"/>
  <p:sldLayoutIdLst>
    <p:sldLayoutId id="2147483656" r:id="rId1"/>
    <p:sldLayoutId id="2147483655" r:id="rId2"/>
    <p:sldLayoutId id="2147483672"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74DD910-F061-4A4B-AC85-2BE7B22C9EF3}"/>
              </a:ext>
            </a:extLst>
          </p:cNvPr>
          <p:cNvSpPr txBox="1"/>
          <p:nvPr userDrawn="1"/>
        </p:nvSpPr>
        <p:spPr>
          <a:xfrm>
            <a:off x="443324" y="9754378"/>
            <a:ext cx="7958586" cy="314325"/>
          </a:xfrm>
          <a:prstGeom prst="rect">
            <a:avLst/>
          </a:prstGeom>
        </p:spPr>
        <p:txBody>
          <a:bodyPr lIns="0" tIns="0" rIns="0" bIns="0" rtlCol="0" anchor="t">
            <a:spAutoFit/>
          </a:bodyPr>
          <a:lstStyle/>
          <a:p>
            <a:pPr algn="l">
              <a:lnSpc>
                <a:spcPts val="2400"/>
              </a:lnSpc>
            </a:pPr>
            <a:r>
              <a:rPr lang="en-US" sz="2000">
                <a:solidFill>
                  <a:srgbClr val="34713B"/>
                </a:solidFill>
                <a:latin typeface="Source Sans Pro Light"/>
                <a:ea typeface="Source Sans Pro Light"/>
                <a:cs typeface="Source Sans Pro Light"/>
                <a:sym typeface="Source Sans Pro Light"/>
              </a:rPr>
              <a:t>© Food – a fact of life </a:t>
            </a:r>
            <a:fld id="{AFF80E5D-775B-4FB6-BE9A-D6043CCEDCA0}" type="datetimeyyyy">
              <a:rPr lang="en-US" sz="2000" smtClean="0">
                <a:solidFill>
                  <a:srgbClr val="34713B"/>
                </a:solidFill>
                <a:latin typeface="Source Sans Pro Light"/>
                <a:ea typeface="Source Sans Pro Light"/>
                <a:cs typeface="Source Sans Pro Light"/>
                <a:sym typeface="Source Sans Pro Light"/>
              </a:rPr>
              <a:t>2026</a:t>
            </a:fld>
            <a:endParaRPr lang="en-US" sz="2000">
              <a:solidFill>
                <a:srgbClr val="34713B"/>
              </a:solidFill>
              <a:latin typeface="Source Sans Pro Light"/>
              <a:ea typeface="Source Sans Pro Light"/>
              <a:cs typeface="Source Sans Pro Light"/>
              <a:sym typeface="Source Sans Pro Light"/>
            </a:endParaRPr>
          </a:p>
        </p:txBody>
      </p:sp>
      <p:pic>
        <p:nvPicPr>
          <p:cNvPr id="3" name="Picture 2">
            <a:extLst>
              <a:ext uri="{FF2B5EF4-FFF2-40B4-BE49-F238E27FC236}">
                <a16:creationId xmlns:a16="http://schemas.microsoft.com/office/drawing/2014/main" id="{CC0C8236-9D1D-8C7C-75EE-29C34B1D601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Tree>
    <p:extLst>
      <p:ext uri="{BB962C8B-B14F-4D97-AF65-F5344CB8AC3E}">
        <p14:creationId xmlns:p14="http://schemas.microsoft.com/office/powerpoint/2010/main" val="3992305853"/>
      </p:ext>
    </p:extLst>
  </p:cSld>
  <p:clrMap bg1="lt1" tx1="dk1" bg2="lt2" tx2="dk2" accent1="accent1" accent2="accent2" accent3="accent3" accent4="accent4" accent5="accent5" accent6="accent6" hlink="hlink" folHlink="folHlink"/>
  <p:sldLayoutIdLst>
    <p:sldLayoutId id="2147483666" r:id="rId1"/>
    <p:sldLayoutId id="2147483658" r:id="rId2"/>
    <p:sldLayoutId id="2147483668"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9BCE69D-AC72-BD3A-6586-D8C07E275C7C}"/>
              </a:ext>
            </a:extLst>
          </p:cNvPr>
          <p:cNvSpPr/>
          <p:nvPr userDrawn="1"/>
        </p:nvSpPr>
        <p:spPr>
          <a:xfrm>
            <a:off x="0" y="0"/>
            <a:ext cx="18288000" cy="10287000"/>
          </a:xfrm>
          <a:prstGeom prst="rect">
            <a:avLst/>
          </a:prstGeom>
          <a:solidFill>
            <a:srgbClr val="347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A610F46-0AEC-F804-088F-04685E081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477672" y="279831"/>
            <a:ext cx="2926800" cy="2019133"/>
          </a:xfrm>
          <a:prstGeom prst="rect">
            <a:avLst/>
          </a:prstGeom>
        </p:spPr>
      </p:pic>
      <p:grpSp>
        <p:nvGrpSpPr>
          <p:cNvPr id="8" name="Group 7">
            <a:extLst>
              <a:ext uri="{FF2B5EF4-FFF2-40B4-BE49-F238E27FC236}">
                <a16:creationId xmlns:a16="http://schemas.microsoft.com/office/drawing/2014/main" id="{0748BF0F-C82D-F7E3-3872-4D146861CB76}"/>
              </a:ext>
            </a:extLst>
          </p:cNvPr>
          <p:cNvGrpSpPr/>
          <p:nvPr userDrawn="1"/>
        </p:nvGrpSpPr>
        <p:grpSpPr>
          <a:xfrm>
            <a:off x="-1156913" y="1416601"/>
            <a:ext cx="8064310" cy="7201891"/>
            <a:chOff x="0" y="0"/>
            <a:chExt cx="10752413" cy="9602521"/>
          </a:xfrm>
        </p:grpSpPr>
        <p:grpSp>
          <p:nvGrpSpPr>
            <p:cNvPr id="9" name="Group 8">
              <a:extLst>
                <a:ext uri="{FF2B5EF4-FFF2-40B4-BE49-F238E27FC236}">
                  <a16:creationId xmlns:a16="http://schemas.microsoft.com/office/drawing/2014/main" id="{DF276F21-505E-186C-1411-83935640B56B}"/>
                </a:ext>
              </a:extLst>
            </p:cNvPr>
            <p:cNvGrpSpPr/>
            <p:nvPr/>
          </p:nvGrpSpPr>
          <p:grpSpPr>
            <a:xfrm rot="4687369">
              <a:off x="1561086" y="476941"/>
              <a:ext cx="6725516" cy="8648639"/>
              <a:chOff x="0" y="0"/>
              <a:chExt cx="989738" cy="1272747"/>
            </a:xfrm>
          </p:grpSpPr>
          <p:sp>
            <p:nvSpPr>
              <p:cNvPr id="11" name="Freeform 5">
                <a:extLst>
                  <a:ext uri="{FF2B5EF4-FFF2-40B4-BE49-F238E27FC236}">
                    <a16:creationId xmlns:a16="http://schemas.microsoft.com/office/drawing/2014/main" id="{94EBA6A1-CF61-25EA-BCDC-605423DCE344}"/>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FFFFFF"/>
              </a:solidFill>
            </p:spPr>
            <p:txBody>
              <a:bodyPr/>
              <a:lstStyle/>
              <a:p>
                <a:endParaRPr lang="en-GB"/>
              </a:p>
            </p:txBody>
          </p:sp>
          <p:sp>
            <p:nvSpPr>
              <p:cNvPr id="12" name="TextBox 6">
                <a:extLst>
                  <a:ext uri="{FF2B5EF4-FFF2-40B4-BE49-F238E27FC236}">
                    <a16:creationId xmlns:a16="http://schemas.microsoft.com/office/drawing/2014/main" id="{33167FCC-C0B4-D9E9-E8F9-B8A32D7B8968}"/>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10" name="Freeform 7">
              <a:extLst>
                <a:ext uri="{FF2B5EF4-FFF2-40B4-BE49-F238E27FC236}">
                  <a16:creationId xmlns:a16="http://schemas.microsoft.com/office/drawing/2014/main" id="{D5DD0029-4DAB-7F95-F47F-4AC75A0E4C71}"/>
                </a:ext>
              </a:extLst>
            </p:cNvPr>
            <p:cNvSpPr/>
            <p:nvPr/>
          </p:nvSpPr>
          <p:spPr>
            <a:xfrm>
              <a:off x="1149891" y="0"/>
              <a:ext cx="9602521" cy="9602521"/>
            </a:xfrm>
            <a:custGeom>
              <a:avLst/>
              <a:gdLst/>
              <a:ahLst/>
              <a:cxnLst/>
              <a:rect l="l" t="t" r="r" b="b"/>
              <a:pathLst>
                <a:path w="9602521" h="9602521">
                  <a:moveTo>
                    <a:pt x="0" y="0"/>
                  </a:moveTo>
                  <a:lnTo>
                    <a:pt x="9602522" y="0"/>
                  </a:lnTo>
                  <a:lnTo>
                    <a:pt x="9602522" y="9602521"/>
                  </a:lnTo>
                  <a:lnTo>
                    <a:pt x="0" y="9602521"/>
                  </a:lnTo>
                  <a:lnTo>
                    <a:pt x="0" y="0"/>
                  </a:lnTo>
                  <a:close/>
                </a:path>
              </a:pathLst>
            </a:custGeom>
            <a:blipFill>
              <a:blip r:embed="rId4"/>
              <a:stretch>
                <a:fillRect/>
              </a:stretch>
            </a:blipFill>
          </p:spPr>
          <p:txBody>
            <a:bodyPr/>
            <a:lstStyle/>
            <a:p>
              <a:endParaRPr lang="en-GB"/>
            </a:p>
          </p:txBody>
        </p:sp>
      </p:grpSp>
      <p:sp>
        <p:nvSpPr>
          <p:cNvPr id="15" name="TextBox 9"/>
          <p:cNvSpPr txBox="1"/>
          <p:nvPr userDrawn="1"/>
        </p:nvSpPr>
        <p:spPr>
          <a:xfrm>
            <a:off x="424274" y="9754378"/>
            <a:ext cx="7958586" cy="314325"/>
          </a:xfrm>
          <a:prstGeom prst="rect">
            <a:avLst/>
          </a:prstGeom>
        </p:spPr>
        <p:txBody>
          <a:bodyPr lIns="0" tIns="0" rIns="0" bIns="0" rtlCol="0" anchor="t">
            <a:spAutoFit/>
          </a:bodyPr>
          <a:lstStyle/>
          <a:p>
            <a:pPr algn="l">
              <a:lnSpc>
                <a:spcPts val="2400"/>
              </a:lnSpc>
            </a:pPr>
            <a:r>
              <a:rPr lang="en-US" sz="2000">
                <a:solidFill>
                  <a:srgbClr val="FFFFFF"/>
                </a:solidFill>
                <a:latin typeface="Source Sans Pro Light"/>
                <a:ea typeface="Source Sans Pro Light"/>
                <a:cs typeface="Source Sans Pro Light"/>
                <a:sym typeface="Source Sans Pro Light"/>
              </a:rPr>
              <a:t>© Food – a fact of life </a:t>
            </a:r>
            <a:fld id="{0B86BC18-1AB3-4707-B134-2DAFAC197933}" type="datetimeyyyy">
              <a:rPr lang="en-US" sz="2000" smtClean="0">
                <a:solidFill>
                  <a:srgbClr val="FFFFFF"/>
                </a:solidFill>
                <a:latin typeface="Source Sans Pro Light"/>
                <a:ea typeface="Source Sans Pro Light"/>
                <a:cs typeface="Source Sans Pro Light"/>
                <a:sym typeface="Source Sans Pro Light"/>
              </a:rPr>
              <a:t>2026</a:t>
            </a:fld>
            <a:endParaRPr lang="en-US" sz="2000">
              <a:solidFill>
                <a:srgbClr val="FFFFFF"/>
              </a:solidFill>
              <a:latin typeface="Source Sans Pro Light"/>
              <a:ea typeface="Source Sans Pro Light"/>
              <a:cs typeface="Source Sans Pro Light"/>
              <a:sym typeface="Source Sans Pro Light"/>
            </a:endParaRPr>
          </a:p>
        </p:txBody>
      </p:sp>
    </p:spTree>
    <p:extLst>
      <p:ext uri="{BB962C8B-B14F-4D97-AF65-F5344CB8AC3E}">
        <p14:creationId xmlns:p14="http://schemas.microsoft.com/office/powerpoint/2010/main" val="115423529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nutrition.org.uk/life-stages/pregnancy/healthy-eating-during-pregnancy/"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hyperlink" Target="https://www.nutrition.org.uk/healthyliving/toddlers/734-5532-a-day.html" TargetMode="Externa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hyperlink" Target="https://www.nutrition.org.uk/life-stages/children/"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s://www.nutrition.org.uk/life-stages/teenagers/"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www.nutrition.org.uk/life-stages/women/" TargetMode="External"/><Relationship Id="rId2" Type="http://schemas.openxmlformats.org/officeDocument/2006/relationships/hyperlink" Target="https://www.nutrition.org.uk/life-stages/men/" TargetMode="Externa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s://www.nutrition.org.uk/life-stages/older-people/"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create.kahoot.it/share/nutritional-needs-throughout-life-extension/6239e0c9-9407-4893-b13c-5c0c857ef147" TargetMode="External"/><Relationship Id="rId2" Type="http://schemas.openxmlformats.org/officeDocument/2006/relationships/hyperlink" Target="https://play.kahoot.it/#/?quizId=6c7b9601-18ab-4b28-85e9-561f80f0620f" TargetMode="Externa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2DC5C4D-29D4-9D68-3D66-FA7560FCE1F4}"/>
              </a:ext>
            </a:extLst>
          </p:cNvPr>
          <p:cNvSpPr>
            <a:spLocks noGrp="1"/>
          </p:cNvSpPr>
          <p:nvPr>
            <p:ph type="body" sz="quarter" idx="11"/>
          </p:nvPr>
        </p:nvSpPr>
        <p:spPr/>
        <p:txBody>
          <a:bodyPr lIns="91440" tIns="45720" rIns="91440" bIns="45720" anchor="t"/>
          <a:lstStyle/>
          <a:p>
            <a:r>
              <a:rPr lang="en-GB" dirty="0">
                <a:ea typeface="Source Sans Pro SemiBold"/>
              </a:rPr>
              <a:t>Nutritional need throughout life </a:t>
            </a:r>
            <a:endParaRPr lang="en-GB" dirty="0"/>
          </a:p>
        </p:txBody>
      </p:sp>
      <p:pic>
        <p:nvPicPr>
          <p:cNvPr id="7" name="Picture Placeholder 6">
            <a:extLst>
              <a:ext uri="{FF2B5EF4-FFF2-40B4-BE49-F238E27FC236}">
                <a16:creationId xmlns:a16="http://schemas.microsoft.com/office/drawing/2014/main" id="{41F46D9B-E266-7A28-4DBB-7477D599C70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4630" r="4630"/>
          <a:stretch>
            <a:fillRect/>
          </a:stretch>
        </p:blipFill>
        <p:spPr>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30373-BCA7-6CEB-36E3-6AA83A67705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3E25FC3-B149-F7CC-FB55-C82DFCF0AA31}"/>
              </a:ext>
            </a:extLst>
          </p:cNvPr>
          <p:cNvGrpSpPr/>
          <p:nvPr/>
        </p:nvGrpSpPr>
        <p:grpSpPr>
          <a:xfrm>
            <a:off x="8281359" y="2857500"/>
            <a:ext cx="7623872" cy="6100268"/>
            <a:chOff x="0" y="0"/>
            <a:chExt cx="2362379" cy="1572300"/>
          </a:xfrm>
        </p:grpSpPr>
        <p:sp>
          <p:nvSpPr>
            <p:cNvPr id="3" name="Freeform 3">
              <a:extLst>
                <a:ext uri="{FF2B5EF4-FFF2-40B4-BE49-F238E27FC236}">
                  <a16:creationId xmlns:a16="http://schemas.microsoft.com/office/drawing/2014/main" id="{504E8DAB-F3C8-52EA-9589-6F3DCD5E89F8}"/>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8D9B86B6-7D82-54C9-EE8D-F6553F56152A}"/>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075B74A5-2811-E16B-DEF2-4589072EF517}"/>
              </a:ext>
            </a:extLst>
          </p:cNvPr>
          <p:cNvSpPr txBox="1"/>
          <p:nvPr/>
        </p:nvSpPr>
        <p:spPr>
          <a:xfrm>
            <a:off x="1066690" y="2717160"/>
            <a:ext cx="8440566" cy="4924425"/>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8" name="TextBox 8">
            <a:extLst>
              <a:ext uri="{FF2B5EF4-FFF2-40B4-BE49-F238E27FC236}">
                <a16:creationId xmlns:a16="http://schemas.microsoft.com/office/drawing/2014/main" id="{73D803B4-B9F8-939E-B721-65224864F851}"/>
              </a:ext>
            </a:extLst>
          </p:cNvPr>
          <p:cNvSpPr txBox="1"/>
          <p:nvPr/>
        </p:nvSpPr>
        <p:spPr>
          <a:xfrm>
            <a:off x="1066690" y="1031014"/>
            <a:ext cx="13974118" cy="830997"/>
          </a:xfrm>
          <a:prstGeom prst="rect">
            <a:avLst/>
          </a:prstGeom>
        </p:spPr>
        <p:txBody>
          <a:bodyPr wrap="square" lIns="0" tIns="0" rIns="0" bIns="0" rtlCol="0" anchor="t">
            <a:spAutoFit/>
          </a:bodyPr>
          <a:lstStyle>
            <a:defPPr>
              <a:defRPr lang="en-US"/>
            </a:defPPr>
            <a:lvl1pPr>
              <a:defRPr sz="5400" b="1">
                <a:solidFill>
                  <a:srgbClr val="34713B"/>
                </a:solidFill>
                <a:latin typeface="Source Sans Pro Semi-Bold"/>
                <a:ea typeface="Source Sans Pro Semi-Bold"/>
                <a:cs typeface="Source Sans Pro Semi-Bold"/>
              </a:defRPr>
            </a:lvl1pPr>
          </a:lstStyle>
          <a:p>
            <a:r>
              <a:rPr lang="en-US" dirty="0">
                <a:sym typeface="Source Sans Pro Semi-Bold"/>
              </a:rPr>
              <a:t>Key stages in life </a:t>
            </a:r>
            <a:endParaRPr lang="en-US" dirty="0"/>
          </a:p>
        </p:txBody>
      </p:sp>
      <p:sp>
        <p:nvSpPr>
          <p:cNvPr id="9" name="TextBox 8">
            <a:extLst>
              <a:ext uri="{FF2B5EF4-FFF2-40B4-BE49-F238E27FC236}">
                <a16:creationId xmlns:a16="http://schemas.microsoft.com/office/drawing/2014/main" id="{4BD9F36A-E45B-FED5-A772-68B8BA6B41EE}"/>
              </a:ext>
            </a:extLst>
          </p:cNvPr>
          <p:cNvSpPr txBox="1"/>
          <p:nvPr/>
        </p:nvSpPr>
        <p:spPr>
          <a:xfrm>
            <a:off x="10006642" y="2857500"/>
            <a:ext cx="6965831" cy="1969770"/>
          </a:xfrm>
          <a:prstGeom prst="rect">
            <a:avLst/>
          </a:prstGeom>
        </p:spPr>
        <p:txBody>
          <a:bodyPr wrap="square" lIns="0" tIns="0" rIns="0" bIns="0" rtlCol="0" anchor="t">
            <a:spAutoFit/>
          </a:bodyPr>
          <a:lstStyle>
            <a:defPPr>
              <a:defRPr lang="en-US"/>
            </a:defPPr>
            <a:lvl1pPr>
              <a:defRPr sz="3200">
                <a:solidFill>
                  <a:srgbClr val="000000"/>
                </a:solidFill>
                <a:latin typeface="Source Sans Pro" panose="020B0503030403020204" pitchFamily="34" charset="0"/>
                <a:ea typeface="Source Sans Pro" panose="020B0503030403020204" pitchFamily="34" charset="0"/>
                <a:cs typeface="Arial" panose="020B0604020202020204" pitchFamily="34" charset="0"/>
              </a:defRPr>
            </a:lvl1pPr>
          </a:lstStyle>
          <a:p>
            <a:endParaRPr lang="en-GB" dirty="0"/>
          </a:p>
          <a:p>
            <a:endParaRPr lang="en-GB" dirty="0"/>
          </a:p>
          <a:p>
            <a:endParaRPr lang="en-GB" dirty="0"/>
          </a:p>
          <a:p>
            <a:endParaRPr lang="en-GB" dirty="0"/>
          </a:p>
        </p:txBody>
      </p:sp>
      <p:sp>
        <p:nvSpPr>
          <p:cNvPr id="12" name="TextBox 11">
            <a:extLst>
              <a:ext uri="{FF2B5EF4-FFF2-40B4-BE49-F238E27FC236}">
                <a16:creationId xmlns:a16="http://schemas.microsoft.com/office/drawing/2014/main" id="{6AACB550-3C5D-310B-B82F-1EA9C2617E5D}"/>
              </a:ext>
            </a:extLst>
          </p:cNvPr>
          <p:cNvSpPr txBox="1"/>
          <p:nvPr/>
        </p:nvSpPr>
        <p:spPr>
          <a:xfrm>
            <a:off x="1193923" y="2857500"/>
            <a:ext cx="9144000" cy="4721292"/>
          </a:xfrm>
          <a:prstGeom prst="rect">
            <a:avLst/>
          </a:prstGeom>
          <a:noFill/>
        </p:spPr>
        <p:txBody>
          <a:bodyPr wrap="square">
            <a:spAutoFit/>
          </a:bodyPr>
          <a:lstStyle/>
          <a:p>
            <a:pPr marL="0" marR="0" lvl="0" indent="0" algn="l" defTabSz="914400" rtl="0" eaLnBrk="1" fontAlgn="auto" latinLnBrk="0" hangingPunct="1">
              <a:lnSpc>
                <a:spcPct val="100000"/>
              </a:lnSpc>
              <a:spcBef>
                <a:spcPct val="20000"/>
              </a:spcBef>
              <a:spcAft>
                <a:spcPts val="0"/>
              </a:spcAft>
              <a:buClrTx/>
              <a:buSzPct val="90000"/>
              <a:buFont typeface="Arial" charset="0"/>
              <a:buNone/>
              <a:tabLst/>
              <a:defRPr/>
            </a:pPr>
            <a:r>
              <a:rPr kumimoji="0" lang="en-GB" sz="3200" b="0" i="0" u="none" strike="noStrike" kern="1200" cap="none" spc="0" normalizeH="0" baseline="0" noProof="0" dirty="0">
                <a:ln>
                  <a:noFill/>
                </a:ln>
                <a:solidFill>
                  <a:srgbClr val="030409"/>
                </a:solidFill>
                <a:effectLst/>
                <a:uLnTx/>
                <a:uFillTx/>
                <a:latin typeface="Source Sans Pro"/>
                <a:cs typeface="Arial" charset="0"/>
              </a:rPr>
              <a:t>The key stages in life include:</a:t>
            </a:r>
          </a:p>
          <a:p>
            <a:pPr marL="428625" marR="0" lvl="0" indent="-428625" algn="l" defTabSz="914400" rtl="0" eaLnBrk="1" fontAlgn="auto" latinLnBrk="0" hangingPunct="1">
              <a:lnSpc>
                <a:spcPct val="100000"/>
              </a:lnSpc>
              <a:spcBef>
                <a:spcPct val="20000"/>
              </a:spcBef>
              <a:spcAft>
                <a:spcPts val="0"/>
              </a:spcAft>
              <a:buClrTx/>
              <a:buSzPct val="90000"/>
              <a:buFont typeface="Arial" charset="0"/>
              <a:buChar char="•"/>
              <a:tabLst/>
              <a:defRPr/>
            </a:pPr>
            <a:endParaRPr kumimoji="0" lang="en-GB" sz="3200" b="0" i="0" u="none" strike="noStrike" kern="1200" cap="none" spc="0" normalizeH="0" baseline="0" noProof="0" dirty="0">
              <a:ln>
                <a:noFill/>
              </a:ln>
              <a:solidFill>
                <a:srgbClr val="030409"/>
              </a:solidFill>
              <a:effectLst/>
              <a:uLnTx/>
              <a:uFillTx/>
              <a:latin typeface="Source Sans Pro"/>
              <a:cs typeface="Arial" charset="0"/>
            </a:endParaRPr>
          </a:p>
          <a:p>
            <a:pPr marL="428625" marR="0" lvl="0" indent="-428625" algn="l" defTabSz="914400" rtl="0" eaLnBrk="1" fontAlgn="auto" latinLnBrk="0" hangingPunct="1">
              <a:lnSpc>
                <a:spcPct val="100000"/>
              </a:lnSpc>
              <a:spcBef>
                <a:spcPct val="20000"/>
              </a:spcBef>
              <a:spcAft>
                <a:spcPts val="0"/>
              </a:spcAft>
              <a:buClrTx/>
              <a:buSzPct val="90000"/>
              <a:buFont typeface="Arial" charset="0"/>
              <a:buChar char="•"/>
              <a:tabLst/>
              <a:defRPr/>
            </a:pPr>
            <a:r>
              <a:rPr kumimoji="0" lang="en-GB" sz="3200" b="0" i="0" u="none" strike="noStrike" kern="1200" cap="none" spc="0" normalizeH="0" baseline="0" noProof="0" dirty="0">
                <a:ln>
                  <a:noFill/>
                </a:ln>
                <a:solidFill>
                  <a:srgbClr val="030409"/>
                </a:solidFill>
                <a:effectLst/>
                <a:uLnTx/>
                <a:uFillTx/>
                <a:latin typeface="Source Sans Pro"/>
                <a:cs typeface="Arial" charset="0"/>
              </a:rPr>
              <a:t>pregnancy;</a:t>
            </a:r>
          </a:p>
          <a:p>
            <a:pPr marL="428625" marR="0" lvl="0" indent="-428625" algn="l" defTabSz="914400" rtl="0" eaLnBrk="1" fontAlgn="auto" latinLnBrk="0" hangingPunct="1">
              <a:lnSpc>
                <a:spcPct val="100000"/>
              </a:lnSpc>
              <a:spcBef>
                <a:spcPct val="20000"/>
              </a:spcBef>
              <a:spcAft>
                <a:spcPts val="0"/>
              </a:spcAft>
              <a:buClrTx/>
              <a:buSzPct val="90000"/>
              <a:buFont typeface="Arial" charset="0"/>
              <a:buChar char="•"/>
              <a:tabLst/>
              <a:defRPr/>
            </a:pPr>
            <a:r>
              <a:rPr kumimoji="0" lang="en-GB" sz="3200" b="0" i="0" u="none" strike="noStrike" kern="1200" cap="none" spc="0" normalizeH="0" baseline="0" noProof="0" dirty="0">
                <a:ln>
                  <a:noFill/>
                </a:ln>
                <a:solidFill>
                  <a:srgbClr val="030409"/>
                </a:solidFill>
                <a:effectLst/>
                <a:uLnTx/>
                <a:uFillTx/>
                <a:latin typeface="Source Sans Pro"/>
                <a:cs typeface="Arial" charset="0"/>
              </a:rPr>
              <a:t>toddlers;</a:t>
            </a:r>
          </a:p>
          <a:p>
            <a:pPr marL="428625" marR="0" lvl="0" indent="-428625" algn="l" defTabSz="914400" rtl="0" eaLnBrk="1" fontAlgn="auto" latinLnBrk="0" hangingPunct="1">
              <a:lnSpc>
                <a:spcPct val="100000"/>
              </a:lnSpc>
              <a:spcBef>
                <a:spcPct val="20000"/>
              </a:spcBef>
              <a:spcAft>
                <a:spcPts val="0"/>
              </a:spcAft>
              <a:buClrTx/>
              <a:buSzPct val="90000"/>
              <a:buFont typeface="Arial" charset="0"/>
              <a:buChar char="•"/>
              <a:tabLst/>
              <a:defRPr/>
            </a:pPr>
            <a:r>
              <a:rPr kumimoji="0" lang="en-GB" sz="3200" b="0" i="0" u="none" strike="noStrike" kern="1200" cap="none" spc="0" normalizeH="0" baseline="0" noProof="0" dirty="0">
                <a:ln>
                  <a:noFill/>
                </a:ln>
                <a:solidFill>
                  <a:srgbClr val="030409"/>
                </a:solidFill>
                <a:effectLst/>
                <a:uLnTx/>
                <a:uFillTx/>
                <a:latin typeface="Source Sans Pro"/>
                <a:cs typeface="Arial" charset="0"/>
              </a:rPr>
              <a:t>childhood;</a:t>
            </a:r>
          </a:p>
          <a:p>
            <a:pPr marL="428625" marR="0" lvl="0" indent="-428625" algn="l" defTabSz="914400" rtl="0" eaLnBrk="1" fontAlgn="auto" latinLnBrk="0" hangingPunct="1">
              <a:lnSpc>
                <a:spcPct val="100000"/>
              </a:lnSpc>
              <a:spcBef>
                <a:spcPct val="20000"/>
              </a:spcBef>
              <a:spcAft>
                <a:spcPts val="0"/>
              </a:spcAft>
              <a:buClrTx/>
              <a:buSzPct val="90000"/>
              <a:buFont typeface="Arial" charset="0"/>
              <a:buChar char="•"/>
              <a:tabLst/>
              <a:defRPr/>
            </a:pPr>
            <a:r>
              <a:rPr kumimoji="0" lang="en-GB" sz="3200" b="0" i="0" u="none" strike="noStrike" kern="1200" cap="none" spc="0" normalizeH="0" baseline="0" noProof="0" dirty="0">
                <a:ln>
                  <a:noFill/>
                </a:ln>
                <a:solidFill>
                  <a:srgbClr val="030409"/>
                </a:solidFill>
                <a:effectLst/>
                <a:uLnTx/>
                <a:uFillTx/>
                <a:latin typeface="Source Sans Pro"/>
                <a:cs typeface="Arial" charset="0"/>
              </a:rPr>
              <a:t>adolescence;</a:t>
            </a:r>
          </a:p>
          <a:p>
            <a:pPr marL="428625" marR="0" lvl="0" indent="-428625" algn="l" defTabSz="914400" rtl="0" eaLnBrk="1" fontAlgn="auto" latinLnBrk="0" hangingPunct="1">
              <a:lnSpc>
                <a:spcPct val="100000"/>
              </a:lnSpc>
              <a:spcBef>
                <a:spcPct val="20000"/>
              </a:spcBef>
              <a:spcAft>
                <a:spcPts val="0"/>
              </a:spcAft>
              <a:buClrTx/>
              <a:buSzPct val="90000"/>
              <a:buFont typeface="Arial" charset="0"/>
              <a:buChar char="•"/>
              <a:tabLst/>
              <a:defRPr/>
            </a:pPr>
            <a:r>
              <a:rPr kumimoji="0" lang="en-GB" sz="3200" b="0" i="0" u="none" strike="noStrike" kern="1200" cap="none" spc="0" normalizeH="0" baseline="0" noProof="0" dirty="0">
                <a:ln>
                  <a:noFill/>
                </a:ln>
                <a:solidFill>
                  <a:srgbClr val="030409"/>
                </a:solidFill>
                <a:effectLst/>
                <a:uLnTx/>
                <a:uFillTx/>
                <a:latin typeface="Source Sans Pro"/>
                <a:cs typeface="Arial" charset="0"/>
              </a:rPr>
              <a:t>adulthood;</a:t>
            </a:r>
          </a:p>
          <a:p>
            <a:pPr marL="428625" marR="0" lvl="0" indent="-428625" algn="l" defTabSz="914400" rtl="0" eaLnBrk="1" fontAlgn="auto" latinLnBrk="0" hangingPunct="1">
              <a:lnSpc>
                <a:spcPct val="100000"/>
              </a:lnSpc>
              <a:spcBef>
                <a:spcPct val="20000"/>
              </a:spcBef>
              <a:spcAft>
                <a:spcPts val="0"/>
              </a:spcAft>
              <a:buClrTx/>
              <a:buSzPct val="90000"/>
              <a:buFont typeface="Arial" charset="0"/>
              <a:buChar char="•"/>
              <a:tabLst/>
              <a:defRPr/>
            </a:pPr>
            <a:r>
              <a:rPr kumimoji="0" lang="en-GB" sz="3200" b="0" i="0" u="none" strike="noStrike" kern="1200" cap="none" spc="0" normalizeH="0" baseline="0" noProof="0" dirty="0">
                <a:ln>
                  <a:noFill/>
                </a:ln>
                <a:solidFill>
                  <a:srgbClr val="030409"/>
                </a:solidFill>
                <a:effectLst/>
                <a:uLnTx/>
                <a:uFillTx/>
                <a:latin typeface="Source Sans Pro"/>
                <a:cs typeface="Arial" charset="0"/>
              </a:rPr>
              <a:t>older adulthood.</a:t>
            </a:r>
          </a:p>
        </p:txBody>
      </p:sp>
      <p:sp>
        <p:nvSpPr>
          <p:cNvPr id="16" name="TextBox 15">
            <a:extLst>
              <a:ext uri="{FF2B5EF4-FFF2-40B4-BE49-F238E27FC236}">
                <a16:creationId xmlns:a16="http://schemas.microsoft.com/office/drawing/2014/main" id="{53320D51-CB2A-FE9B-6966-1DA92FE0E8D2}"/>
              </a:ext>
            </a:extLst>
          </p:cNvPr>
          <p:cNvSpPr txBox="1"/>
          <p:nvPr/>
        </p:nvSpPr>
        <p:spPr>
          <a:xfrm>
            <a:off x="8533147" y="3381488"/>
            <a:ext cx="6881318" cy="5115246"/>
          </a:xfrm>
          <a:prstGeom prst="rect">
            <a:avLst/>
          </a:prstGeom>
          <a:noFill/>
        </p:spPr>
        <p:txBody>
          <a:bodyPr wrap="square">
            <a:spAutoFit/>
          </a:bodyPr>
          <a:lstStyle/>
          <a:p>
            <a:pPr marL="0" marR="0" lvl="0" indent="26195"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3200" b="0" i="0" u="none" strike="noStrike" kern="1200" cap="none" spc="0" normalizeH="0" baseline="0" noProof="0" dirty="0">
                <a:ln>
                  <a:noFill/>
                </a:ln>
                <a:solidFill>
                  <a:srgbClr val="030409"/>
                </a:solidFill>
                <a:effectLst/>
                <a:uLnTx/>
                <a:uFillTx/>
                <a:latin typeface="Source Sans Pro"/>
                <a:cs typeface="Arial" charset="0"/>
              </a:rPr>
              <a:t>Energy and nutrient requirements change through life and depend on many factors, such as:</a:t>
            </a:r>
          </a:p>
          <a:p>
            <a:pPr marL="0" marR="0" lvl="0" indent="26195"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3200" b="0" i="0" u="none" strike="noStrike" kern="1200" cap="none" spc="0" normalizeH="0" baseline="0" noProof="0" dirty="0">
              <a:ln>
                <a:noFill/>
              </a:ln>
              <a:solidFill>
                <a:srgbClr val="030409"/>
              </a:solidFill>
              <a:effectLst/>
              <a:uLnTx/>
              <a:uFillTx/>
              <a:latin typeface="Source Sans Pro"/>
              <a:cs typeface="Arial" charset="0"/>
            </a:endParaRPr>
          </a:p>
          <a:p>
            <a:pPr marL="428625" marR="0" lvl="0" indent="-428625"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3200" b="0" i="0" u="none" strike="noStrike" kern="1200" cap="none" spc="0" normalizeH="0" baseline="0" noProof="0" dirty="0">
                <a:ln>
                  <a:noFill/>
                </a:ln>
                <a:solidFill>
                  <a:srgbClr val="030409"/>
                </a:solidFill>
                <a:effectLst/>
                <a:uLnTx/>
                <a:uFillTx/>
                <a:latin typeface="Source Sans Pro"/>
                <a:cs typeface="Arial" charset="0"/>
              </a:rPr>
              <a:t>age;</a:t>
            </a:r>
          </a:p>
          <a:p>
            <a:pPr marL="428625" marR="0" lvl="0" indent="-428625"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srgbClr val="030409"/>
                </a:solidFill>
                <a:effectLst/>
                <a:uLnTx/>
                <a:uFillTx/>
                <a:latin typeface="Source Sans Pro"/>
                <a:cs typeface="Arial" charset="0"/>
              </a:rPr>
              <a:t>sex;</a:t>
            </a:r>
          </a:p>
          <a:p>
            <a:pPr marL="428625" marR="0" lvl="0" indent="-428625"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srgbClr val="030409"/>
                </a:solidFill>
                <a:effectLst/>
                <a:uLnTx/>
                <a:uFillTx/>
                <a:latin typeface="Source Sans Pro"/>
                <a:cs typeface="Arial" charset="0"/>
              </a:rPr>
              <a:t>body size;</a:t>
            </a:r>
          </a:p>
          <a:p>
            <a:pPr marL="428625" marR="0" lvl="0" indent="-428625"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srgbClr val="030409"/>
                </a:solidFill>
                <a:effectLst/>
                <a:uLnTx/>
                <a:uFillTx/>
                <a:latin typeface="Source Sans Pro"/>
                <a:cs typeface="Arial" charset="0"/>
              </a:rPr>
              <a:t>level of activity;</a:t>
            </a:r>
          </a:p>
          <a:p>
            <a:pPr marL="428625" marR="0" lvl="0" indent="-428625"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srgbClr val="030409"/>
                </a:solidFill>
                <a:effectLst/>
                <a:uLnTx/>
                <a:uFillTx/>
                <a:latin typeface="Source Sans Pro"/>
                <a:cs typeface="Arial" charset="0"/>
              </a:rPr>
              <a:t>genes.</a:t>
            </a:r>
          </a:p>
        </p:txBody>
      </p:sp>
    </p:spTree>
    <p:extLst>
      <p:ext uri="{BB962C8B-B14F-4D97-AF65-F5344CB8AC3E}">
        <p14:creationId xmlns:p14="http://schemas.microsoft.com/office/powerpoint/2010/main" val="1850965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6328" y="1246662"/>
            <a:ext cx="14580000" cy="1080000"/>
          </a:xfrm>
        </p:spPr>
        <p:txBody>
          <a:bodyPr wrap="square" lIns="0" tIns="0" rIns="0" bIns="0" rtlCol="0" anchor="t">
            <a:spAutoFit/>
          </a:bodyPr>
          <a:lstStyle/>
          <a:p>
            <a:r>
              <a:rPr lang="en-US" sz="5400" dirty="0">
                <a:solidFill>
                  <a:srgbClr val="34713B"/>
                </a:solidFill>
                <a:latin typeface="Source Sans Pro Semi-Bold"/>
              </a:rPr>
              <a:t>Pregnancy</a:t>
            </a:r>
            <a:br>
              <a:rPr lang="en-US" sz="5400" dirty="0">
                <a:solidFill>
                  <a:srgbClr val="34713B"/>
                </a:solidFill>
                <a:latin typeface="Source Sans Pro Semi-Bold"/>
              </a:rPr>
            </a:br>
            <a:endParaRPr lang="en-US" sz="5400" dirty="0">
              <a:solidFill>
                <a:srgbClr val="34713B"/>
              </a:solidFill>
              <a:latin typeface="Source Sans Pro Semi-Bold"/>
            </a:endParaRPr>
          </a:p>
        </p:txBody>
      </p:sp>
      <p:sp>
        <p:nvSpPr>
          <p:cNvPr id="3" name="Subtitle 2"/>
          <p:cNvSpPr>
            <a:spLocks noGrp="1"/>
          </p:cNvSpPr>
          <p:nvPr>
            <p:ph type="subTitle" idx="1"/>
          </p:nvPr>
        </p:nvSpPr>
        <p:spPr>
          <a:xfrm>
            <a:off x="1476328" y="2911506"/>
            <a:ext cx="10917058" cy="5400000"/>
          </a:xfrm>
        </p:spPr>
        <p:txBody>
          <a:bodyPr/>
          <a:lstStyle/>
          <a:p>
            <a:pPr marL="0" indent="0">
              <a:buFont typeface="Arial" charset="0"/>
              <a:buNone/>
              <a:defRPr/>
            </a:pPr>
            <a:r>
              <a:rPr lang="en-GB" sz="3200" dirty="0">
                <a:solidFill>
                  <a:srgbClr val="030409"/>
                </a:solidFill>
                <a:latin typeface="Source Sans Pro"/>
                <a:ea typeface="+mn-ea"/>
              </a:rPr>
              <a:t>A varied diet, providing adequate amounts of energy and nutrients, is essential before and during pregnancy. The mother’s diet can influence the health of the baby. Having a healthy body weight is important. </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Being underweight can make it more difficult to become pregnant and make it more likely for the baby to have a low birth weight, leading to a greater risk of ill health. Being overweight increases the risk of complications, such as high blood pressure and diabetes during pregnancy.</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070C0"/>
                </a:solidFill>
                <a:latin typeface="Source Sans Pro"/>
                <a:ea typeface="+mn-ea"/>
                <a:hlinkClick r:id="rId3">
                  <a:extLst>
                    <a:ext uri="{A12FA001-AC4F-418D-AE19-62706E023703}">
                      <ahyp:hlinkClr xmlns:ahyp="http://schemas.microsoft.com/office/drawing/2018/hyperlinkcolor" val="tx"/>
                    </a:ext>
                  </a:extLst>
                </a:hlinkClick>
              </a:rPr>
              <a:t>Healthy eating during pregnancy - British Nutrition Foundation</a:t>
            </a:r>
            <a:endParaRPr lang="en-GB" sz="3200" dirty="0">
              <a:solidFill>
                <a:srgbClr val="0070C0"/>
              </a:solidFill>
              <a:latin typeface="Source Sans Pro"/>
              <a:ea typeface="+mn-ea"/>
            </a:endParaRPr>
          </a:p>
          <a:p>
            <a:pPr marL="0" indent="0">
              <a:buNone/>
            </a:pPr>
            <a:endParaRPr lang="en-US" sz="3000" dirty="0"/>
          </a:p>
        </p:txBody>
      </p:sp>
      <p:pic>
        <p:nvPicPr>
          <p:cNvPr id="6" name="Picture 5" descr="A person in a blue dress using a tablet&#10;&#10;Description automatically generated">
            <a:extLst>
              <a:ext uri="{FF2B5EF4-FFF2-40B4-BE49-F238E27FC236}">
                <a16:creationId xmlns:a16="http://schemas.microsoft.com/office/drawing/2014/main" id="{68382B0D-13FD-E0F3-C6E2-14AD137ACD3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897399" y="2911506"/>
            <a:ext cx="4781330" cy="5048832"/>
          </a:xfrm>
          <a:prstGeom prst="roundRect">
            <a:avLst/>
          </a:prstGeom>
        </p:spPr>
      </p:pic>
    </p:spTree>
    <p:extLst>
      <p:ext uri="{BB962C8B-B14F-4D97-AF65-F5344CB8AC3E}">
        <p14:creationId xmlns:p14="http://schemas.microsoft.com/office/powerpoint/2010/main" val="174071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4682" y="1030362"/>
            <a:ext cx="13186732" cy="1661993"/>
          </a:xfrm>
        </p:spPr>
        <p:txBody>
          <a:bodyPr wrap="square" lIns="0" tIns="0" rIns="0" bIns="0" rtlCol="0" anchor="t">
            <a:spAutoFit/>
          </a:bodyPr>
          <a:lstStyle/>
          <a:p>
            <a:r>
              <a:rPr lang="en-GB" sz="5400" dirty="0">
                <a:solidFill>
                  <a:srgbClr val="34713B"/>
                </a:solidFill>
                <a:latin typeface="Source Sans Pro Semi-Bold"/>
              </a:rPr>
              <a:t>Conception and early pregnancy – folate/folic acid</a:t>
            </a:r>
            <a:endParaRPr lang="en-US" sz="5400" dirty="0">
              <a:solidFill>
                <a:srgbClr val="34713B"/>
              </a:solidFill>
              <a:latin typeface="Source Sans Pro Semi-Bold"/>
            </a:endParaRPr>
          </a:p>
        </p:txBody>
      </p:sp>
      <p:sp>
        <p:nvSpPr>
          <p:cNvPr id="3" name="Subtitle 2"/>
          <p:cNvSpPr>
            <a:spLocks noGrp="1"/>
          </p:cNvSpPr>
          <p:nvPr>
            <p:ph type="subTitle" idx="1"/>
          </p:nvPr>
        </p:nvSpPr>
        <p:spPr>
          <a:xfrm>
            <a:off x="1394682" y="3298371"/>
            <a:ext cx="11001966" cy="5958267"/>
          </a:xfrm>
        </p:spPr>
        <p:txBody>
          <a:bodyPr/>
          <a:lstStyle/>
          <a:p>
            <a:pPr marL="0" indent="0">
              <a:buFont typeface="Arial" charset="0"/>
              <a:buNone/>
              <a:defRPr/>
            </a:pPr>
            <a:r>
              <a:rPr lang="en-GB" sz="3200" dirty="0">
                <a:solidFill>
                  <a:srgbClr val="030409"/>
                </a:solidFill>
                <a:latin typeface="Source Sans Pro"/>
                <a:ea typeface="+mn-ea"/>
              </a:rPr>
              <a:t>Folic acid is the synthetic form of the B vitamin, folate (vitamin B9). It is needed for rapid cell division and growth in the foetus that takes place during pregnancy. </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Folate has been shown to reduce the chance of neural tube defects (NTD), such as spina bifida, in the unborn baby. </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Foods that are good sources of folate include green leafy vegetables, oranges, bananas, bread and fortified breakfast cereals.</a:t>
            </a:r>
          </a:p>
          <a:p>
            <a:pPr marL="0" indent="0">
              <a:buNone/>
            </a:pPr>
            <a:endParaRPr lang="en-US" sz="3000"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042670" y="3298371"/>
            <a:ext cx="4572000" cy="4572000"/>
          </a:xfrm>
          <a:prstGeom prst="roundRect">
            <a:avLst/>
          </a:prstGeom>
        </p:spPr>
      </p:pic>
    </p:spTree>
    <p:extLst>
      <p:ext uri="{BB962C8B-B14F-4D97-AF65-F5344CB8AC3E}">
        <p14:creationId xmlns:p14="http://schemas.microsoft.com/office/powerpoint/2010/main" val="3129824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8354" y="1030362"/>
            <a:ext cx="13235717" cy="1661993"/>
          </a:xfrm>
        </p:spPr>
        <p:txBody>
          <a:bodyPr wrap="square" lIns="0" tIns="0" rIns="0" bIns="0" rtlCol="0" anchor="t">
            <a:spAutoFit/>
          </a:bodyPr>
          <a:lstStyle/>
          <a:p>
            <a:r>
              <a:rPr lang="en-GB" sz="5400" dirty="0">
                <a:solidFill>
                  <a:srgbClr val="34713B"/>
                </a:solidFill>
                <a:latin typeface="Source Sans Pro Semi-Bold"/>
              </a:rPr>
              <a:t>Conception and early pregnancy – folate/folic acid</a:t>
            </a:r>
            <a:endParaRPr lang="en-US" sz="5400" dirty="0">
              <a:solidFill>
                <a:srgbClr val="34713B"/>
              </a:solidFill>
              <a:latin typeface="Source Sans Pro Semi-Bold"/>
            </a:endParaRPr>
          </a:p>
        </p:txBody>
      </p:sp>
      <p:sp>
        <p:nvSpPr>
          <p:cNvPr id="3" name="Subtitle 2"/>
          <p:cNvSpPr>
            <a:spLocks noGrp="1"/>
          </p:cNvSpPr>
          <p:nvPr>
            <p:ph type="subTitle" idx="1"/>
          </p:nvPr>
        </p:nvSpPr>
        <p:spPr>
          <a:xfrm>
            <a:off x="1378354" y="3100938"/>
            <a:ext cx="10652832" cy="5400000"/>
          </a:xfrm>
        </p:spPr>
        <p:txBody>
          <a:bodyPr/>
          <a:lstStyle/>
          <a:p>
            <a:pPr marL="0" indent="0">
              <a:buFont typeface="Arial" charset="0"/>
              <a:buNone/>
              <a:defRPr/>
            </a:pPr>
            <a:r>
              <a:rPr lang="en-GB" altLang="en-US" sz="3200" dirty="0">
                <a:solidFill>
                  <a:srgbClr val="030409"/>
                </a:solidFill>
                <a:latin typeface="Source Sans Pro"/>
                <a:ea typeface="+mn-ea"/>
              </a:rPr>
              <a:t>Women who are trying to become pregnant, or who are pregnant, are recommended to take a 400 microgram (</a:t>
            </a:r>
            <a:r>
              <a:rPr lang="el-GR" altLang="en-US" sz="3200" dirty="0">
                <a:solidFill>
                  <a:srgbClr val="030409"/>
                </a:solidFill>
                <a:latin typeface="Source Sans Pro"/>
                <a:ea typeface="+mn-ea"/>
              </a:rPr>
              <a:t>μ</a:t>
            </a:r>
            <a:r>
              <a:rPr lang="en-GB" altLang="en-US" sz="3200" dirty="0">
                <a:solidFill>
                  <a:srgbClr val="030409"/>
                </a:solidFill>
                <a:latin typeface="Source Sans Pro"/>
                <a:ea typeface="+mn-ea"/>
              </a:rPr>
              <a:t>g) supplement of folic acid every day. Women who are at a higher risk of </a:t>
            </a:r>
            <a:r>
              <a:rPr lang="en-GB" sz="3200" dirty="0">
                <a:solidFill>
                  <a:srgbClr val="030409"/>
                </a:solidFill>
                <a:latin typeface="Source Sans Pro"/>
                <a:ea typeface="+mn-ea"/>
              </a:rPr>
              <a:t>neural tube defects</a:t>
            </a:r>
            <a:r>
              <a:rPr lang="en-GB" altLang="en-US" sz="3200" dirty="0">
                <a:solidFill>
                  <a:srgbClr val="030409"/>
                </a:solidFill>
                <a:latin typeface="Source Sans Pro"/>
                <a:ea typeface="+mn-ea"/>
              </a:rPr>
              <a:t> (NTDs) may need to take higher doses as prescribed by their doctors.</a:t>
            </a:r>
          </a:p>
          <a:p>
            <a:pPr marL="0" indent="0">
              <a:buFont typeface="Arial" charset="0"/>
              <a:buNone/>
              <a:defRPr/>
            </a:pPr>
            <a:endParaRPr lang="en-GB" altLang="en-US" sz="3200" dirty="0">
              <a:solidFill>
                <a:srgbClr val="030409"/>
              </a:solidFill>
              <a:latin typeface="Source Sans Pro"/>
              <a:ea typeface="+mn-ea"/>
            </a:endParaRPr>
          </a:p>
          <a:p>
            <a:pPr marL="0" indent="0">
              <a:buFont typeface="Arial" charset="0"/>
              <a:buNone/>
              <a:defRPr/>
            </a:pPr>
            <a:r>
              <a:rPr lang="en-GB" altLang="en-US" sz="3200" dirty="0">
                <a:solidFill>
                  <a:srgbClr val="030409"/>
                </a:solidFill>
                <a:latin typeface="Source Sans Pro"/>
                <a:ea typeface="+mn-ea"/>
              </a:rPr>
              <a:t>They should start </a:t>
            </a:r>
            <a:r>
              <a:rPr lang="en-GB" sz="3200" dirty="0">
                <a:solidFill>
                  <a:srgbClr val="030409"/>
                </a:solidFill>
                <a:latin typeface="Source Sans Pro"/>
                <a:ea typeface="+mn-ea"/>
              </a:rPr>
              <a:t>while they're trying to get pregnant </a:t>
            </a:r>
            <a:r>
              <a:rPr lang="en-GB" altLang="en-US" sz="3200" dirty="0">
                <a:solidFill>
                  <a:srgbClr val="030409"/>
                </a:solidFill>
                <a:latin typeface="Source Sans Pro"/>
                <a:ea typeface="+mn-ea"/>
              </a:rPr>
              <a:t>until at least the 12th week of pregnancy. This is because it is difficult to achieve the extra folate needed through diet alone. </a:t>
            </a:r>
          </a:p>
          <a:p>
            <a:pPr marL="0" indent="0">
              <a:buNone/>
            </a:pPr>
            <a:endParaRPr lang="en-US" sz="3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03458" y="2904995"/>
            <a:ext cx="4111701" cy="6160287"/>
          </a:xfrm>
          <a:prstGeom prst="roundRect">
            <a:avLst/>
          </a:prstGeom>
        </p:spPr>
      </p:pic>
    </p:spTree>
    <p:extLst>
      <p:ext uri="{BB962C8B-B14F-4D97-AF65-F5344CB8AC3E}">
        <p14:creationId xmlns:p14="http://schemas.microsoft.com/office/powerpoint/2010/main" val="550390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3282" y="1058351"/>
            <a:ext cx="14580000" cy="1080000"/>
          </a:xfrm>
        </p:spPr>
        <p:txBody>
          <a:bodyPr wrap="square" lIns="0" tIns="0" rIns="0" bIns="0" rtlCol="0" anchor="t">
            <a:spAutoFit/>
          </a:bodyPr>
          <a:lstStyle/>
          <a:p>
            <a:r>
              <a:rPr lang="en-US" sz="5400" dirty="0">
                <a:solidFill>
                  <a:srgbClr val="34713B"/>
                </a:solidFill>
                <a:latin typeface="Source Sans Pro Semi-Bold"/>
              </a:rPr>
              <a:t>During pregnancy</a:t>
            </a:r>
          </a:p>
        </p:txBody>
      </p:sp>
      <p:sp>
        <p:nvSpPr>
          <p:cNvPr id="3" name="Subtitle 2"/>
          <p:cNvSpPr>
            <a:spLocks noGrp="1"/>
          </p:cNvSpPr>
          <p:nvPr>
            <p:ph type="subTitle" idx="1"/>
          </p:nvPr>
        </p:nvSpPr>
        <p:spPr>
          <a:xfrm>
            <a:off x="1623282" y="3027911"/>
            <a:ext cx="10316166" cy="6200738"/>
          </a:xfrm>
        </p:spPr>
        <p:txBody>
          <a:bodyPr/>
          <a:lstStyle/>
          <a:p>
            <a:pPr marL="0" indent="0">
              <a:buFont typeface="Arial" charset="0"/>
              <a:buNone/>
              <a:defRPr/>
            </a:pPr>
            <a:r>
              <a:rPr lang="en-GB" sz="3200" dirty="0">
                <a:solidFill>
                  <a:srgbClr val="030409"/>
                </a:solidFill>
                <a:latin typeface="Source Sans Pro"/>
                <a:ea typeface="+mn-ea"/>
              </a:rPr>
              <a:t>During pregnancy, some extra nutrients are needed (mainly in the last three months) to:</a:t>
            </a:r>
          </a:p>
          <a:p>
            <a:pPr>
              <a:defRPr/>
            </a:pPr>
            <a:endParaRPr lang="en-GB" sz="3200" dirty="0">
              <a:solidFill>
                <a:srgbClr val="030409"/>
              </a:solidFill>
              <a:latin typeface="Source Sans Pro"/>
              <a:ea typeface="+mn-ea"/>
            </a:endParaRPr>
          </a:p>
          <a:p>
            <a:pPr>
              <a:buFont typeface="Arial" charset="0"/>
              <a:buChar char="•"/>
              <a:defRPr/>
            </a:pPr>
            <a:r>
              <a:rPr lang="en-GB" sz="3200" dirty="0">
                <a:solidFill>
                  <a:srgbClr val="030409"/>
                </a:solidFill>
                <a:latin typeface="Source Sans Pro"/>
                <a:ea typeface="+mn-ea"/>
              </a:rPr>
              <a:t>help the development of the uterus, placenta and other tissues;</a:t>
            </a:r>
          </a:p>
          <a:p>
            <a:pPr>
              <a:buFont typeface="Arial" charset="0"/>
              <a:buChar char="•"/>
              <a:defRPr/>
            </a:pPr>
            <a:r>
              <a:rPr lang="en-US" sz="3200" dirty="0">
                <a:solidFill>
                  <a:srgbClr val="030409"/>
                </a:solidFill>
                <a:latin typeface="Source Sans Pro"/>
                <a:ea typeface="+mn-ea"/>
              </a:rPr>
              <a:t>meet the needs of the growing </a:t>
            </a:r>
            <a:r>
              <a:rPr lang="en-GB" sz="3200" dirty="0">
                <a:solidFill>
                  <a:srgbClr val="030409"/>
                </a:solidFill>
                <a:latin typeface="Source Sans Pro"/>
                <a:ea typeface="+mn-ea"/>
              </a:rPr>
              <a:t>foetus</a:t>
            </a:r>
            <a:r>
              <a:rPr lang="en-US" sz="3200" dirty="0">
                <a:solidFill>
                  <a:srgbClr val="030409"/>
                </a:solidFill>
                <a:latin typeface="Source Sans Pro"/>
                <a:ea typeface="+mn-ea"/>
              </a:rPr>
              <a:t>;</a:t>
            </a:r>
          </a:p>
          <a:p>
            <a:pPr>
              <a:buFont typeface="Arial" charset="0"/>
              <a:buChar char="•"/>
              <a:defRPr/>
            </a:pPr>
            <a:r>
              <a:rPr lang="en-US" sz="3200" dirty="0">
                <a:solidFill>
                  <a:srgbClr val="030409"/>
                </a:solidFill>
                <a:latin typeface="Source Sans Pro"/>
                <a:ea typeface="+mn-ea"/>
              </a:rPr>
              <a:t>lay down stores of nutrients and energy (as fat) for the growth of the foe</a:t>
            </a:r>
            <a:r>
              <a:rPr lang="en-GB" sz="3200" dirty="0">
                <a:solidFill>
                  <a:srgbClr val="030409"/>
                </a:solidFill>
                <a:latin typeface="Source Sans Pro"/>
                <a:ea typeface="+mn-ea"/>
              </a:rPr>
              <a:t>t</a:t>
            </a:r>
            <a:r>
              <a:rPr lang="en-US" sz="3200" dirty="0">
                <a:solidFill>
                  <a:srgbClr val="030409"/>
                </a:solidFill>
                <a:latin typeface="Source Sans Pro"/>
                <a:ea typeface="+mn-ea"/>
              </a:rPr>
              <a:t>us and in the mother for lactation.</a:t>
            </a:r>
            <a:endParaRPr lang="en-GB" sz="3200" dirty="0">
              <a:solidFill>
                <a:srgbClr val="030409"/>
              </a:solidFill>
              <a:latin typeface="Source Sans Pro"/>
              <a:ea typeface="+mn-ea"/>
            </a:endParaRPr>
          </a:p>
          <a:p>
            <a:pPr marL="0" indent="0">
              <a:buNone/>
            </a:pPr>
            <a:endParaRPr lang="en-US" sz="3000"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693110" y="2766654"/>
            <a:ext cx="3837021" cy="5761294"/>
          </a:xfrm>
          <a:prstGeom prst="roundRect">
            <a:avLst/>
          </a:prstGeom>
        </p:spPr>
      </p:pic>
    </p:spTree>
    <p:extLst>
      <p:ext uri="{BB962C8B-B14F-4D97-AF65-F5344CB8AC3E}">
        <p14:creationId xmlns:p14="http://schemas.microsoft.com/office/powerpoint/2010/main" val="2441407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6954" y="1300668"/>
            <a:ext cx="14580000" cy="1080000"/>
          </a:xfrm>
        </p:spPr>
        <p:txBody>
          <a:bodyPr wrap="square" lIns="0" tIns="0" rIns="0" bIns="0" rtlCol="0" anchor="t">
            <a:spAutoFit/>
          </a:bodyPr>
          <a:lstStyle/>
          <a:p>
            <a:r>
              <a:rPr lang="en-US" sz="5400" dirty="0">
                <a:solidFill>
                  <a:srgbClr val="34713B"/>
                </a:solidFill>
                <a:latin typeface="Source Sans Pro Semi-Bold"/>
              </a:rPr>
              <a:t>During pregnancy</a:t>
            </a:r>
          </a:p>
        </p:txBody>
      </p:sp>
      <p:sp>
        <p:nvSpPr>
          <p:cNvPr id="3" name="Subtitle 2"/>
          <p:cNvSpPr>
            <a:spLocks noGrp="1"/>
          </p:cNvSpPr>
          <p:nvPr>
            <p:ph type="subTitle" idx="1"/>
          </p:nvPr>
        </p:nvSpPr>
        <p:spPr>
          <a:xfrm>
            <a:off x="1606954" y="3093380"/>
            <a:ext cx="9106664" cy="5892952"/>
          </a:xfrm>
        </p:spPr>
        <p:txBody>
          <a:bodyPr/>
          <a:lstStyle/>
          <a:p>
            <a:pPr marL="0" indent="0">
              <a:buFont typeface="Arial" charset="0"/>
              <a:buNone/>
              <a:defRPr/>
            </a:pPr>
            <a:r>
              <a:rPr lang="en-US" sz="3200" dirty="0">
                <a:solidFill>
                  <a:srgbClr val="030409"/>
                </a:solidFill>
                <a:latin typeface="Source Sans Pro"/>
                <a:ea typeface="+mn-ea"/>
              </a:rPr>
              <a:t>During the first 6 months of pregnancy, most women do not need to eat more than normal. </a:t>
            </a:r>
          </a:p>
          <a:p>
            <a:pPr marL="0" indent="0">
              <a:buFont typeface="Arial" charset="0"/>
              <a:buNone/>
              <a:defRPr/>
            </a:pPr>
            <a:endParaRPr lang="en-US" sz="3200" dirty="0">
              <a:solidFill>
                <a:srgbClr val="030409"/>
              </a:solidFill>
              <a:latin typeface="Source Sans Pro"/>
              <a:ea typeface="+mn-ea"/>
            </a:endParaRPr>
          </a:p>
          <a:p>
            <a:pPr marL="0" indent="0">
              <a:buFont typeface="Arial" charset="0"/>
              <a:buNone/>
              <a:defRPr/>
            </a:pPr>
            <a:r>
              <a:rPr lang="en-US" sz="3200" dirty="0">
                <a:solidFill>
                  <a:srgbClr val="030409"/>
                </a:solidFill>
                <a:latin typeface="Source Sans Pro"/>
                <a:ea typeface="+mn-ea"/>
              </a:rPr>
              <a:t>The body becomes more efficient at absorbing and using nutrients from food. </a:t>
            </a:r>
          </a:p>
          <a:p>
            <a:pPr marL="0" indent="0">
              <a:buFont typeface="Arial" charset="0"/>
              <a:buNone/>
              <a:defRPr/>
            </a:pPr>
            <a:endParaRPr lang="en-US"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The dietary reference value for energy intake during pregnancy in the UK is an extra 200 kcal/day during the third trimester only.</a:t>
            </a:r>
            <a:endParaRPr lang="en-US" sz="3200" dirty="0">
              <a:solidFill>
                <a:srgbClr val="030409"/>
              </a:solidFill>
              <a:latin typeface="Source Sans Pro"/>
              <a:ea typeface="+mn-ea"/>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36580" y="3363686"/>
            <a:ext cx="6037439" cy="3996785"/>
          </a:xfrm>
          <a:prstGeom prst="roundRect">
            <a:avLst/>
          </a:prstGeom>
        </p:spPr>
      </p:pic>
    </p:spTree>
    <p:extLst>
      <p:ext uri="{BB962C8B-B14F-4D97-AF65-F5344CB8AC3E}">
        <p14:creationId xmlns:p14="http://schemas.microsoft.com/office/powerpoint/2010/main" val="3130001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1100" y="1290462"/>
            <a:ext cx="14580000" cy="1080000"/>
          </a:xfrm>
        </p:spPr>
        <p:txBody>
          <a:bodyPr wrap="square" lIns="0" tIns="0" rIns="0" bIns="0" rtlCol="0" anchor="t">
            <a:spAutoFit/>
          </a:bodyPr>
          <a:lstStyle/>
          <a:p>
            <a:r>
              <a:rPr lang="en-US" sz="5400" dirty="0">
                <a:solidFill>
                  <a:srgbClr val="34713B"/>
                </a:solidFill>
                <a:latin typeface="Source Sans Pro Semi-Bold"/>
              </a:rPr>
              <a:t>Weight gain during pregnancy</a:t>
            </a:r>
          </a:p>
        </p:txBody>
      </p:sp>
      <p:sp>
        <p:nvSpPr>
          <p:cNvPr id="3" name="Subtitle 2"/>
          <p:cNvSpPr>
            <a:spLocks noGrp="1"/>
          </p:cNvSpPr>
          <p:nvPr>
            <p:ph type="subTitle" idx="1"/>
          </p:nvPr>
        </p:nvSpPr>
        <p:spPr>
          <a:xfrm>
            <a:off x="1511100" y="3056538"/>
            <a:ext cx="10000543" cy="5400000"/>
          </a:xfrm>
        </p:spPr>
        <p:txBody>
          <a:bodyPr/>
          <a:lstStyle/>
          <a:p>
            <a:pPr marL="0" indent="0">
              <a:buFont typeface="Arial" charset="0"/>
              <a:buNone/>
              <a:defRPr/>
            </a:pPr>
            <a:r>
              <a:rPr lang="en-US" altLang="en-US" sz="3200" dirty="0">
                <a:solidFill>
                  <a:srgbClr val="030409"/>
                </a:solidFill>
                <a:latin typeface="Source Sans Pro"/>
                <a:ea typeface="+mn-ea"/>
              </a:rPr>
              <a:t>The total weight gain will be about 10-12.5kg over the full term </a:t>
            </a:r>
            <a:r>
              <a:rPr lang="en-GB" sz="3200" dirty="0">
                <a:solidFill>
                  <a:srgbClr val="030409"/>
                </a:solidFill>
                <a:latin typeface="Source Sans Pro"/>
                <a:ea typeface="+mn-ea"/>
              </a:rPr>
              <a:t>putting on most of the weight after week 20.</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US" sz="3200" dirty="0">
                <a:solidFill>
                  <a:srgbClr val="030409"/>
                </a:solidFill>
                <a:latin typeface="Source Sans Pro"/>
                <a:ea typeface="+mn-ea"/>
              </a:rPr>
              <a:t>However, w</a:t>
            </a:r>
            <a:r>
              <a:rPr lang="en-GB" sz="3200" dirty="0">
                <a:solidFill>
                  <a:srgbClr val="030409"/>
                </a:solidFill>
                <a:latin typeface="Source Sans Pro"/>
                <a:ea typeface="+mn-ea"/>
              </a:rPr>
              <a:t>eight gain in pregnancy varies greatly and the appropriate amount of weight gain for a woman depends on her weight prior to pregnancy.</a:t>
            </a:r>
          </a:p>
          <a:p>
            <a:pPr marL="0" indent="0">
              <a:buFont typeface="Arial" charset="0"/>
              <a:buNone/>
              <a:defRPr/>
            </a:pPr>
            <a:endParaRPr lang="en-US" altLang="en-US" sz="3200" dirty="0">
              <a:solidFill>
                <a:srgbClr val="030409"/>
              </a:solidFill>
              <a:latin typeface="Source Sans Pro"/>
              <a:ea typeface="+mn-ea"/>
            </a:endParaRPr>
          </a:p>
          <a:p>
            <a:pPr marL="0" indent="0">
              <a:buFont typeface="Arial" charset="0"/>
              <a:buNone/>
              <a:defRPr/>
            </a:pPr>
            <a:r>
              <a:rPr lang="en-US" altLang="en-US" sz="3200" b="1" dirty="0">
                <a:solidFill>
                  <a:srgbClr val="030409"/>
                </a:solidFill>
                <a:latin typeface="Source Sans Pro"/>
                <a:ea typeface="+mn-ea"/>
              </a:rPr>
              <a:t>Did you know?</a:t>
            </a:r>
          </a:p>
          <a:p>
            <a:pPr marL="0" indent="0">
              <a:buFont typeface="Arial" charset="0"/>
              <a:buNone/>
              <a:defRPr/>
            </a:pPr>
            <a:endParaRPr lang="en-US" altLang="en-US" sz="3200" dirty="0">
              <a:solidFill>
                <a:srgbClr val="030409"/>
              </a:solidFill>
              <a:latin typeface="Source Sans Pro"/>
              <a:ea typeface="+mn-ea"/>
            </a:endParaRPr>
          </a:p>
          <a:p>
            <a:pPr marL="0" indent="0">
              <a:buFont typeface="Arial" charset="0"/>
              <a:buNone/>
              <a:defRPr/>
            </a:pPr>
            <a:r>
              <a:rPr lang="en-US" altLang="en-US" sz="3200" dirty="0">
                <a:solidFill>
                  <a:srgbClr val="030409"/>
                </a:solidFill>
                <a:latin typeface="Source Sans Pro"/>
                <a:ea typeface="+mn-ea"/>
              </a:rPr>
              <a:t>Gaining too much weight can raise the mother’s blood pressure and increase her risk of being overweight or having diabetes.</a:t>
            </a:r>
          </a:p>
          <a:p>
            <a:pPr marL="0" indent="0">
              <a:buNone/>
            </a:pPr>
            <a:endParaRPr lang="en-US" sz="3000" dirty="0"/>
          </a:p>
        </p:txBody>
      </p:sp>
      <p:pic>
        <p:nvPicPr>
          <p:cNvPr id="1026" name="Picture 2" descr="C:\Users\AWhite\Downloads\shutterstock_727852972.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2770841" y="3056538"/>
            <a:ext cx="4862403" cy="5025533"/>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3684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3142" y="1186369"/>
            <a:ext cx="14580000" cy="1080000"/>
          </a:xfrm>
        </p:spPr>
        <p:txBody>
          <a:bodyPr wrap="square" lIns="0" tIns="0" rIns="0" bIns="0" rtlCol="0" anchor="t">
            <a:spAutoFit/>
          </a:bodyPr>
          <a:lstStyle/>
          <a:p>
            <a:r>
              <a:rPr lang="en-GB" sz="5400" dirty="0">
                <a:solidFill>
                  <a:srgbClr val="34713B"/>
                </a:solidFill>
                <a:latin typeface="Source Sans Pro Semi-Bold"/>
              </a:rPr>
              <a:t>Food to avoid during pregnancy</a:t>
            </a:r>
            <a:endParaRPr lang="en-US" sz="5400" dirty="0">
              <a:solidFill>
                <a:srgbClr val="34713B"/>
              </a:solidFill>
              <a:latin typeface="Source Sans Pro Semi-Bold"/>
            </a:endParaRPr>
          </a:p>
        </p:txBody>
      </p:sp>
      <p:sp>
        <p:nvSpPr>
          <p:cNvPr id="3" name="Subtitle 2"/>
          <p:cNvSpPr>
            <a:spLocks noGrp="1"/>
          </p:cNvSpPr>
          <p:nvPr>
            <p:ph type="subTitle" idx="1"/>
          </p:nvPr>
        </p:nvSpPr>
        <p:spPr>
          <a:xfrm>
            <a:off x="1383143" y="3007551"/>
            <a:ext cx="14226972" cy="5400000"/>
          </a:xfrm>
        </p:spPr>
        <p:txBody>
          <a:bodyPr/>
          <a:lstStyle/>
          <a:p>
            <a:pPr marL="0" indent="0">
              <a:buFont typeface="Arial" charset="0"/>
              <a:buNone/>
              <a:defRPr/>
            </a:pPr>
            <a:r>
              <a:rPr lang="en-US" sz="3200" dirty="0">
                <a:solidFill>
                  <a:srgbClr val="030409"/>
                </a:solidFill>
                <a:latin typeface="Source Sans Pro"/>
                <a:ea typeface="+mn-ea"/>
              </a:rPr>
              <a:t>Too much vitamin A during early pregnancy has been linked to birth defects. Vitamin A rich foods include liver and liver products, such as </a:t>
            </a:r>
            <a:r>
              <a:rPr lang="en-GB" sz="3200" dirty="0">
                <a:solidFill>
                  <a:srgbClr val="030409"/>
                </a:solidFill>
                <a:latin typeface="Source Sans Pro"/>
                <a:ea typeface="+mn-ea"/>
              </a:rPr>
              <a:t>pâté, vitamin A </a:t>
            </a:r>
            <a:r>
              <a:rPr lang="en-US" sz="3200" dirty="0">
                <a:solidFill>
                  <a:srgbClr val="030409"/>
                </a:solidFill>
                <a:latin typeface="Source Sans Pro"/>
                <a:ea typeface="+mn-ea"/>
              </a:rPr>
              <a:t>supplements and fish liver oils. </a:t>
            </a:r>
          </a:p>
          <a:p>
            <a:pPr marL="0" indent="0">
              <a:buFont typeface="Arial" charset="0"/>
              <a:buNone/>
              <a:defRPr/>
            </a:pPr>
            <a:endParaRPr lang="en-US"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Unpasteurised</a:t>
            </a:r>
            <a:r>
              <a:rPr lang="en-US" sz="3200" dirty="0">
                <a:solidFill>
                  <a:srgbClr val="030409"/>
                </a:solidFill>
                <a:latin typeface="Source Sans Pro"/>
                <a:ea typeface="+mn-ea"/>
              </a:rPr>
              <a:t> and soft cheese, such as Brie and Camembert, may be contaminated by Listeria, which can cause a miscarriage or cause illness in the baby, so should not be consumed.</a:t>
            </a:r>
          </a:p>
          <a:p>
            <a:pPr marL="0" indent="0">
              <a:buFont typeface="Arial" charset="0"/>
              <a:buNone/>
              <a:defRPr/>
            </a:pPr>
            <a:endParaRPr lang="en-US"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Shark, swordfish and marlin may contain high levels of mercury, which can harm an unborn baby’s developing nervous system. </a:t>
            </a:r>
          </a:p>
          <a:p>
            <a:pPr marL="0" indent="0">
              <a:buFont typeface="Arial" charset="0"/>
              <a:buNone/>
              <a:defRPr/>
            </a:pPr>
            <a:r>
              <a:rPr lang="en-US" sz="3200" dirty="0">
                <a:solidFill>
                  <a:srgbClr val="030409"/>
                </a:solidFill>
                <a:latin typeface="Source Sans Pro"/>
                <a:ea typeface="+mn-ea"/>
              </a:rPr>
              <a:t> </a:t>
            </a:r>
          </a:p>
          <a:p>
            <a:pPr>
              <a:defRPr/>
            </a:pPr>
            <a:endParaRPr lang="en-US" sz="3000" dirty="0"/>
          </a:p>
        </p:txBody>
      </p:sp>
    </p:spTree>
    <p:extLst>
      <p:ext uri="{BB962C8B-B14F-4D97-AF65-F5344CB8AC3E}">
        <p14:creationId xmlns:p14="http://schemas.microsoft.com/office/powerpoint/2010/main" val="305928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7F3C9-8E30-C865-349F-B00C85E8D9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ABF30D-9962-39AF-68C4-BCCBFE5B1A3D}"/>
              </a:ext>
            </a:extLst>
          </p:cNvPr>
          <p:cNvSpPr>
            <a:spLocks noGrp="1"/>
          </p:cNvSpPr>
          <p:nvPr>
            <p:ph type="ctrTitle"/>
          </p:nvPr>
        </p:nvSpPr>
        <p:spPr>
          <a:xfrm>
            <a:off x="1753914" y="1251684"/>
            <a:ext cx="14580000" cy="1080000"/>
          </a:xfrm>
        </p:spPr>
        <p:txBody>
          <a:bodyPr wrap="square" lIns="0" tIns="0" rIns="0" bIns="0" rtlCol="0" anchor="t">
            <a:spAutoFit/>
          </a:bodyPr>
          <a:lstStyle/>
          <a:p>
            <a:r>
              <a:rPr lang="en-GB" sz="5400" dirty="0">
                <a:solidFill>
                  <a:srgbClr val="34713B"/>
                </a:solidFill>
                <a:latin typeface="Source Sans Pro Semi-Bold"/>
              </a:rPr>
              <a:t>Food to avoid during pregnancy</a:t>
            </a:r>
            <a:endParaRPr lang="en-US" sz="5400" dirty="0">
              <a:solidFill>
                <a:srgbClr val="34713B"/>
              </a:solidFill>
              <a:latin typeface="Source Sans Pro Semi-Bold"/>
            </a:endParaRPr>
          </a:p>
        </p:txBody>
      </p:sp>
      <p:sp>
        <p:nvSpPr>
          <p:cNvPr id="3" name="Subtitle 2">
            <a:extLst>
              <a:ext uri="{FF2B5EF4-FFF2-40B4-BE49-F238E27FC236}">
                <a16:creationId xmlns:a16="http://schemas.microsoft.com/office/drawing/2014/main" id="{31935FB2-A556-A629-C67C-137E5431CB99}"/>
              </a:ext>
            </a:extLst>
          </p:cNvPr>
          <p:cNvSpPr>
            <a:spLocks noGrp="1"/>
          </p:cNvSpPr>
          <p:nvPr>
            <p:ph type="subTitle" idx="1"/>
          </p:nvPr>
        </p:nvSpPr>
        <p:spPr>
          <a:xfrm>
            <a:off x="1753914" y="2795280"/>
            <a:ext cx="10410872" cy="5400000"/>
          </a:xfrm>
        </p:spPr>
        <p:txBody>
          <a:bodyPr/>
          <a:lstStyle/>
          <a:p>
            <a:pPr marL="0" indent="0">
              <a:buFont typeface="Arial" charset="0"/>
              <a:buNone/>
              <a:defRPr/>
            </a:pPr>
            <a:endParaRPr lang="en-US" sz="3200" dirty="0">
              <a:solidFill>
                <a:srgbClr val="030409"/>
              </a:solidFill>
              <a:latin typeface="Source Sans Pro"/>
              <a:ea typeface="+mn-ea"/>
            </a:endParaRPr>
          </a:p>
          <a:p>
            <a:pPr marL="0" indent="0">
              <a:buFont typeface="Arial" charset="0"/>
              <a:buNone/>
              <a:defRPr/>
            </a:pPr>
            <a:r>
              <a:rPr lang="en-US" sz="3200" dirty="0">
                <a:solidFill>
                  <a:srgbClr val="030409"/>
                </a:solidFill>
                <a:latin typeface="Source Sans Pro"/>
                <a:ea typeface="+mn-ea"/>
              </a:rPr>
              <a:t>Pregnant women, and those who are trying to conceive, are advised to stop drinking alcohol</a:t>
            </a:r>
            <a:r>
              <a:rPr lang="en-GB" sz="3200" dirty="0">
                <a:solidFill>
                  <a:srgbClr val="030409"/>
                </a:solidFill>
                <a:latin typeface="Source Sans Pro"/>
                <a:ea typeface="+mn-ea"/>
              </a:rPr>
              <a:t> and to cut down on caffeine.</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US" sz="3200" dirty="0">
                <a:solidFill>
                  <a:srgbClr val="030409"/>
                </a:solidFill>
                <a:latin typeface="Source Sans Pro"/>
                <a:ea typeface="+mn-ea"/>
              </a:rPr>
              <a:t>Alcohol may damage the unborn child. </a:t>
            </a:r>
          </a:p>
          <a:p>
            <a:pPr>
              <a:defRPr/>
            </a:pPr>
            <a:endParaRPr lang="en-US" sz="3000" dirty="0"/>
          </a:p>
        </p:txBody>
      </p:sp>
      <p:pic>
        <p:nvPicPr>
          <p:cNvPr id="5" name="Picture 4">
            <a:extLst>
              <a:ext uri="{FF2B5EF4-FFF2-40B4-BE49-F238E27FC236}">
                <a16:creationId xmlns:a16="http://schemas.microsoft.com/office/drawing/2014/main" id="{80DDCC02-03B1-8E95-DDE4-DFE9BE8D3F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47071" y="5345930"/>
            <a:ext cx="5649902" cy="3689386"/>
          </a:xfrm>
          <a:prstGeom prst="rect">
            <a:avLst/>
          </a:prstGeom>
        </p:spPr>
      </p:pic>
    </p:spTree>
    <p:extLst>
      <p:ext uri="{BB962C8B-B14F-4D97-AF65-F5344CB8AC3E}">
        <p14:creationId xmlns:p14="http://schemas.microsoft.com/office/powerpoint/2010/main" val="2673618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5068" y="1170040"/>
            <a:ext cx="14580000" cy="1080000"/>
          </a:xfrm>
        </p:spPr>
        <p:txBody>
          <a:bodyPr wrap="square" lIns="0" tIns="0" rIns="0" bIns="0" rtlCol="0" anchor="t">
            <a:spAutoFit/>
          </a:bodyPr>
          <a:lstStyle/>
          <a:p>
            <a:r>
              <a:rPr lang="en-GB" sz="5400" dirty="0">
                <a:solidFill>
                  <a:srgbClr val="34713B"/>
                </a:solidFill>
                <a:latin typeface="Source Sans Pro Semi-Bold"/>
              </a:rPr>
              <a:t>Food to avoid during pregnancy</a:t>
            </a:r>
            <a:endParaRPr lang="en-US" sz="5400" dirty="0">
              <a:solidFill>
                <a:srgbClr val="34713B"/>
              </a:solidFill>
              <a:latin typeface="Source Sans Pro Semi-Bold"/>
            </a:endParaRPr>
          </a:p>
        </p:txBody>
      </p:sp>
      <p:sp>
        <p:nvSpPr>
          <p:cNvPr id="3" name="Subtitle 2"/>
          <p:cNvSpPr>
            <a:spLocks noGrp="1"/>
          </p:cNvSpPr>
          <p:nvPr>
            <p:ph type="subTitle" idx="1"/>
          </p:nvPr>
        </p:nvSpPr>
        <p:spPr>
          <a:xfrm>
            <a:off x="1215068" y="2857500"/>
            <a:ext cx="14580000" cy="5697010"/>
          </a:xfrm>
        </p:spPr>
        <p:txBody>
          <a:bodyPr/>
          <a:lstStyle/>
          <a:p>
            <a:pPr marL="0" indent="0">
              <a:buFont typeface="Arial" charset="0"/>
              <a:buNone/>
              <a:defRPr/>
            </a:pPr>
            <a:r>
              <a:rPr lang="en-GB" sz="3200" dirty="0">
                <a:solidFill>
                  <a:srgbClr val="030409"/>
                </a:solidFill>
                <a:latin typeface="Source Sans Pro"/>
                <a:ea typeface="+mn-ea"/>
              </a:rPr>
              <a:t>To lower the risk of getting a foodborne illness, pregnant women should avoid the following: </a:t>
            </a:r>
          </a:p>
          <a:p>
            <a:pPr marL="0" indent="0">
              <a:buFont typeface="Arial" charset="0"/>
              <a:buNone/>
              <a:defRPr/>
            </a:pPr>
            <a:endParaRPr lang="en-GB" sz="3200" dirty="0">
              <a:solidFill>
                <a:srgbClr val="030409"/>
              </a:solidFill>
              <a:latin typeface="Source Sans Pro"/>
              <a:ea typeface="+mn-ea"/>
            </a:endParaRPr>
          </a:p>
          <a:p>
            <a:pPr>
              <a:buFont typeface="Arial" charset="0"/>
              <a:buChar char="•"/>
              <a:defRPr/>
            </a:pPr>
            <a:r>
              <a:rPr lang="en-GB" sz="3200" dirty="0">
                <a:solidFill>
                  <a:srgbClr val="030409"/>
                </a:solidFill>
                <a:latin typeface="Source Sans Pro"/>
                <a:ea typeface="+mn-ea"/>
              </a:rPr>
              <a:t>ready-meals that are undercooked, particularly if they contain poultry, or are not pre-heated before consumption, e.g. quiches and cold meat pies;</a:t>
            </a:r>
          </a:p>
          <a:p>
            <a:pPr>
              <a:buFont typeface="Arial" charset="0"/>
              <a:buChar char="•"/>
              <a:defRPr/>
            </a:pPr>
            <a:r>
              <a:rPr lang="en-GB" sz="3200" dirty="0">
                <a:solidFill>
                  <a:srgbClr val="030409"/>
                </a:solidFill>
                <a:latin typeface="Source Sans Pro"/>
                <a:ea typeface="+mn-ea"/>
              </a:rPr>
              <a:t>unwashed fruit and vegetables;</a:t>
            </a:r>
          </a:p>
          <a:p>
            <a:pPr>
              <a:buFont typeface="Arial" charset="0"/>
              <a:buChar char="•"/>
              <a:defRPr/>
            </a:pPr>
            <a:r>
              <a:rPr lang="en-GB" sz="3200" dirty="0">
                <a:solidFill>
                  <a:srgbClr val="030409"/>
                </a:solidFill>
                <a:latin typeface="Source Sans Pro"/>
                <a:ea typeface="+mn-ea"/>
              </a:rPr>
              <a:t>raw or partially cooked eggs and products containing raw eggs, e.g. homemade mayonnaise; </a:t>
            </a:r>
          </a:p>
          <a:p>
            <a:pPr>
              <a:buFont typeface="Arial" charset="0"/>
              <a:buChar char="•"/>
              <a:defRPr/>
            </a:pPr>
            <a:r>
              <a:rPr lang="en-GB" sz="3200" dirty="0">
                <a:solidFill>
                  <a:srgbClr val="030409"/>
                </a:solidFill>
                <a:latin typeface="Source Sans Pro"/>
                <a:ea typeface="+mn-ea"/>
              </a:rPr>
              <a:t>raw or undercooked meat (particularly poultry and minced meat), including cured meat such as </a:t>
            </a:r>
            <a:r>
              <a:rPr lang="en-GB" sz="3200" dirty="0" err="1">
                <a:solidFill>
                  <a:srgbClr val="030409"/>
                </a:solidFill>
                <a:latin typeface="Source Sans Pro"/>
                <a:ea typeface="+mn-ea"/>
              </a:rPr>
              <a:t>parma</a:t>
            </a:r>
            <a:r>
              <a:rPr lang="en-GB" sz="3200" dirty="0">
                <a:solidFill>
                  <a:srgbClr val="030409"/>
                </a:solidFill>
                <a:latin typeface="Source Sans Pro"/>
                <a:ea typeface="+mn-ea"/>
              </a:rPr>
              <a:t> ham and salami;</a:t>
            </a:r>
          </a:p>
          <a:p>
            <a:pPr>
              <a:buFont typeface="Arial" charset="0"/>
              <a:buChar char="•"/>
              <a:defRPr/>
            </a:pPr>
            <a:r>
              <a:rPr lang="en-GB" sz="3200" dirty="0">
                <a:solidFill>
                  <a:srgbClr val="030409"/>
                </a:solidFill>
                <a:latin typeface="Source Sans Pro"/>
                <a:ea typeface="+mn-ea"/>
              </a:rPr>
              <a:t>contact of raw meat with products that are consumed raw;</a:t>
            </a:r>
          </a:p>
          <a:p>
            <a:pPr>
              <a:buFont typeface="Arial" charset="0"/>
              <a:buChar char="•"/>
              <a:defRPr/>
            </a:pPr>
            <a:r>
              <a:rPr lang="en-GB" sz="3200" dirty="0">
                <a:solidFill>
                  <a:srgbClr val="030409"/>
                </a:solidFill>
                <a:latin typeface="Source Sans Pro"/>
                <a:ea typeface="+mn-ea"/>
              </a:rPr>
              <a:t>unpasteurised milk and milk products (particularly goat’s milk).</a:t>
            </a:r>
            <a:endParaRPr lang="en-US" sz="3200" dirty="0">
              <a:solidFill>
                <a:srgbClr val="030409"/>
              </a:solidFill>
              <a:latin typeface="Source Sans Pro"/>
              <a:ea typeface="+mn-ea"/>
            </a:endParaRPr>
          </a:p>
          <a:p>
            <a:pPr>
              <a:defRPr/>
            </a:pPr>
            <a:endParaRPr lang="en-GB" sz="3000" b="1" dirty="0"/>
          </a:p>
        </p:txBody>
      </p:sp>
    </p:spTree>
    <p:extLst>
      <p:ext uri="{BB962C8B-B14F-4D97-AF65-F5344CB8AC3E}">
        <p14:creationId xmlns:p14="http://schemas.microsoft.com/office/powerpoint/2010/main" val="402518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5072" y="1121054"/>
            <a:ext cx="14580000" cy="1080000"/>
          </a:xfrm>
        </p:spPr>
        <p:txBody>
          <a:bodyPr wrap="square" lIns="0" tIns="0" rIns="0" bIns="0" rtlCol="0" anchor="t">
            <a:spAutoFit/>
          </a:bodyPr>
          <a:lstStyle/>
          <a:p>
            <a:r>
              <a:rPr lang="en-US" sz="5400" dirty="0">
                <a:solidFill>
                  <a:srgbClr val="34713B"/>
                </a:solidFill>
                <a:latin typeface="Source Sans Pro Semi-Bold"/>
              </a:rPr>
              <a:t>Breastfeeding / lactation</a:t>
            </a:r>
          </a:p>
        </p:txBody>
      </p:sp>
      <p:sp>
        <p:nvSpPr>
          <p:cNvPr id="3" name="Subtitle 2"/>
          <p:cNvSpPr>
            <a:spLocks noGrp="1"/>
          </p:cNvSpPr>
          <p:nvPr>
            <p:ph type="subTitle" idx="1"/>
          </p:nvPr>
        </p:nvSpPr>
        <p:spPr>
          <a:xfrm>
            <a:off x="1215072" y="2348011"/>
            <a:ext cx="12419285" cy="5400000"/>
          </a:xfrm>
        </p:spPr>
        <p:txBody>
          <a:bodyPr/>
          <a:lstStyle/>
          <a:p>
            <a:pPr marL="0" indent="0">
              <a:buFont typeface="Arial" charset="0"/>
              <a:buNone/>
              <a:defRPr/>
            </a:pPr>
            <a:r>
              <a:rPr lang="en-GB" sz="3200" dirty="0">
                <a:solidFill>
                  <a:srgbClr val="030409"/>
                </a:solidFill>
                <a:latin typeface="Source Sans Pro"/>
                <a:ea typeface="+mn-ea"/>
              </a:rPr>
              <a:t>The process of producing breast milk and delivering it to the baby is called lactation.</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A healthy diet for breastfeeding mothers should include:</a:t>
            </a:r>
          </a:p>
          <a:p>
            <a:pPr>
              <a:defRPr/>
            </a:pPr>
            <a:r>
              <a:rPr lang="en-GB" sz="3200" dirty="0">
                <a:solidFill>
                  <a:srgbClr val="030409"/>
                </a:solidFill>
                <a:latin typeface="Source Sans Pro"/>
                <a:ea typeface="+mn-ea"/>
              </a:rPr>
              <a:t>plenty of fruit and vegetables;</a:t>
            </a:r>
          </a:p>
          <a:p>
            <a:pPr>
              <a:defRPr/>
            </a:pPr>
            <a:r>
              <a:rPr lang="en-GB" sz="3200" dirty="0">
                <a:solidFill>
                  <a:srgbClr val="030409"/>
                </a:solidFill>
                <a:latin typeface="Source Sans Pro"/>
                <a:ea typeface="+mn-ea"/>
              </a:rPr>
              <a:t>wholegrains (e.g. wholegrain breakfast cereals, </a:t>
            </a:r>
            <a:r>
              <a:rPr lang="en-GB" sz="3200" dirty="0" err="1">
                <a:solidFill>
                  <a:srgbClr val="030409"/>
                </a:solidFill>
                <a:latin typeface="Source Sans Pro"/>
                <a:ea typeface="+mn-ea"/>
              </a:rPr>
              <a:t>wholewheat</a:t>
            </a:r>
            <a:r>
              <a:rPr lang="en-GB" sz="3200" dirty="0">
                <a:solidFill>
                  <a:srgbClr val="030409"/>
                </a:solidFill>
                <a:latin typeface="Source Sans Pro"/>
                <a:ea typeface="+mn-ea"/>
              </a:rPr>
              <a:t> pasta, wholemeal bread);</a:t>
            </a:r>
          </a:p>
          <a:p>
            <a:pPr>
              <a:defRPr/>
            </a:pPr>
            <a:r>
              <a:rPr lang="en-GB" sz="3200" dirty="0">
                <a:solidFill>
                  <a:srgbClr val="030409"/>
                </a:solidFill>
                <a:latin typeface="Source Sans Pro"/>
                <a:ea typeface="+mn-ea"/>
              </a:rPr>
              <a:t>good quality protein (e.g. pulses, lean meat, oily fish, eggs, nuts and seeds);</a:t>
            </a:r>
          </a:p>
          <a:p>
            <a:pPr>
              <a:defRPr/>
            </a:pPr>
            <a:r>
              <a:rPr lang="en-GB" sz="3200" dirty="0">
                <a:solidFill>
                  <a:srgbClr val="030409"/>
                </a:solidFill>
                <a:latin typeface="Source Sans Pro"/>
                <a:ea typeface="+mn-ea"/>
              </a:rPr>
              <a:t>some dairy or calcium-fortified dairy alternatives (choosing lower fat and sugar varieties);</a:t>
            </a:r>
          </a:p>
          <a:p>
            <a:pPr>
              <a:defRPr/>
            </a:pPr>
            <a:r>
              <a:rPr lang="en-GB" sz="3200" dirty="0">
                <a:solidFill>
                  <a:srgbClr val="030409"/>
                </a:solidFill>
                <a:latin typeface="Source Sans Pro"/>
                <a:ea typeface="+mn-ea"/>
              </a:rPr>
              <a:t>small amounts of unsaturated oils, such as rapeseed or olive oil, and spreads made from these. </a:t>
            </a:r>
            <a:endParaRPr lang="en-US" sz="3200" dirty="0">
              <a:solidFill>
                <a:srgbClr val="030409"/>
              </a:solidFill>
              <a:latin typeface="Source Sans Pro"/>
              <a:ea typeface="+mn-ea"/>
            </a:endParaRPr>
          </a:p>
        </p:txBody>
      </p:sp>
      <p:pic>
        <p:nvPicPr>
          <p:cNvPr id="5" name="Picture 4">
            <a:extLst>
              <a:ext uri="{FF2B5EF4-FFF2-40B4-BE49-F238E27FC236}">
                <a16:creationId xmlns:a16="http://schemas.microsoft.com/office/drawing/2014/main" id="{5B72F7E3-3041-F5E8-1445-C8308EAB1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27780" y="4209741"/>
            <a:ext cx="4334584" cy="2895502"/>
          </a:xfrm>
          <a:prstGeom prst="roundRect">
            <a:avLst/>
          </a:prstGeom>
        </p:spPr>
      </p:pic>
    </p:spTree>
    <p:extLst>
      <p:ext uri="{BB962C8B-B14F-4D97-AF65-F5344CB8AC3E}">
        <p14:creationId xmlns:p14="http://schemas.microsoft.com/office/powerpoint/2010/main" val="3727385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8982" y="1137383"/>
            <a:ext cx="14580000" cy="1080000"/>
          </a:xfrm>
        </p:spPr>
        <p:txBody>
          <a:bodyPr wrap="square" lIns="0" tIns="0" rIns="0" bIns="0" rtlCol="0" anchor="t">
            <a:spAutoFit/>
          </a:bodyPr>
          <a:lstStyle/>
          <a:p>
            <a:r>
              <a:rPr lang="en-US" sz="5400" dirty="0">
                <a:solidFill>
                  <a:srgbClr val="34713B"/>
                </a:solidFill>
                <a:latin typeface="Source Sans Pro Semi-Bold"/>
              </a:rPr>
              <a:t>Breast milk</a:t>
            </a:r>
          </a:p>
        </p:txBody>
      </p:sp>
      <p:sp>
        <p:nvSpPr>
          <p:cNvPr id="3" name="Subtitle 2"/>
          <p:cNvSpPr>
            <a:spLocks noGrp="1"/>
          </p:cNvSpPr>
          <p:nvPr>
            <p:ph type="subTitle" idx="1"/>
          </p:nvPr>
        </p:nvSpPr>
        <p:spPr>
          <a:xfrm>
            <a:off x="1508982" y="2829661"/>
            <a:ext cx="10615424" cy="5400000"/>
          </a:xfrm>
        </p:spPr>
        <p:txBody>
          <a:bodyPr/>
          <a:lstStyle/>
          <a:p>
            <a:pPr marL="0" indent="0">
              <a:buFont typeface="Arial" charset="0"/>
              <a:buNone/>
              <a:defRPr/>
            </a:pPr>
            <a:r>
              <a:rPr lang="en-GB" sz="3200" dirty="0">
                <a:solidFill>
                  <a:srgbClr val="030409"/>
                </a:solidFill>
                <a:latin typeface="Source Sans Pro"/>
                <a:ea typeface="+mn-ea"/>
              </a:rPr>
              <a:t>On average, 100g of breast milk provides:</a:t>
            </a:r>
          </a:p>
          <a:p>
            <a:pPr>
              <a:defRPr/>
            </a:pPr>
            <a:endParaRPr lang="en-GB" sz="3200" dirty="0">
              <a:solidFill>
                <a:srgbClr val="030409"/>
              </a:solidFill>
              <a:latin typeface="Source Sans Pro"/>
              <a:ea typeface="+mn-ea"/>
            </a:endParaRPr>
          </a:p>
          <a:p>
            <a:pPr>
              <a:buFont typeface="Arial" charset="0"/>
              <a:buChar char="•"/>
              <a:defRPr/>
            </a:pPr>
            <a:r>
              <a:rPr lang="en-GB" sz="3200" dirty="0">
                <a:solidFill>
                  <a:srgbClr val="030409"/>
                </a:solidFill>
                <a:latin typeface="Source Sans Pro"/>
                <a:ea typeface="+mn-ea"/>
              </a:rPr>
              <a:t>289kJ (70kcals) energy</a:t>
            </a:r>
          </a:p>
          <a:p>
            <a:pPr>
              <a:buFont typeface="Arial" charset="0"/>
              <a:buChar char="•"/>
              <a:defRPr/>
            </a:pPr>
            <a:r>
              <a:rPr lang="en-GB" sz="3200" dirty="0">
                <a:solidFill>
                  <a:srgbClr val="030409"/>
                </a:solidFill>
                <a:latin typeface="Source Sans Pro"/>
                <a:ea typeface="+mn-ea"/>
              </a:rPr>
              <a:t>1g protein</a:t>
            </a:r>
          </a:p>
          <a:p>
            <a:pPr>
              <a:buFont typeface="Arial" charset="0"/>
              <a:buChar char="•"/>
              <a:defRPr/>
            </a:pPr>
            <a:r>
              <a:rPr lang="en-GB" sz="3200" dirty="0">
                <a:solidFill>
                  <a:srgbClr val="030409"/>
                </a:solidFill>
                <a:latin typeface="Source Sans Pro"/>
                <a:ea typeface="+mn-ea"/>
              </a:rPr>
              <a:t>4g fat</a:t>
            </a:r>
          </a:p>
          <a:p>
            <a:pPr>
              <a:buFont typeface="Arial" charset="0"/>
              <a:buChar char="•"/>
              <a:defRPr/>
            </a:pPr>
            <a:r>
              <a:rPr lang="en-GB" sz="3200" dirty="0">
                <a:solidFill>
                  <a:srgbClr val="030409"/>
                </a:solidFill>
                <a:latin typeface="Source Sans Pro"/>
                <a:ea typeface="+mn-ea"/>
              </a:rPr>
              <a:t>7g carbohydrate</a:t>
            </a:r>
          </a:p>
          <a:p>
            <a:pPr>
              <a:buFont typeface="Arial" charset="0"/>
              <a:buChar char="•"/>
              <a:defRPr/>
            </a:pPr>
            <a:r>
              <a:rPr lang="en-GB" sz="3200" dirty="0">
                <a:solidFill>
                  <a:srgbClr val="030409"/>
                </a:solidFill>
                <a:latin typeface="Source Sans Pro"/>
                <a:ea typeface="+mn-ea"/>
              </a:rPr>
              <a:t>25-35mg calcium</a:t>
            </a:r>
          </a:p>
          <a:p>
            <a:pPr>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Breast milk provides all the energy and nutrients a baby needs for growth and maintenance during the first 6 months of life.</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629180" y="2829661"/>
            <a:ext cx="3931161" cy="5889796"/>
          </a:xfrm>
          <a:prstGeom prst="roundRect">
            <a:avLst/>
          </a:prstGeom>
        </p:spPr>
      </p:pic>
    </p:spTree>
    <p:extLst>
      <p:ext uri="{BB962C8B-B14F-4D97-AF65-F5344CB8AC3E}">
        <p14:creationId xmlns:p14="http://schemas.microsoft.com/office/powerpoint/2010/main" val="1888490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3283" y="1300669"/>
            <a:ext cx="14580000" cy="1080000"/>
          </a:xfrm>
        </p:spPr>
        <p:txBody>
          <a:bodyPr wrap="square" lIns="0" tIns="0" rIns="0" bIns="0" rtlCol="0" anchor="t">
            <a:spAutoFit/>
          </a:bodyPr>
          <a:lstStyle/>
          <a:p>
            <a:r>
              <a:rPr lang="en-US" sz="5400" dirty="0">
                <a:solidFill>
                  <a:srgbClr val="34713B"/>
                </a:solidFill>
                <a:latin typeface="Source Sans Pro Semi-Bold"/>
              </a:rPr>
              <a:t>Breast milk</a:t>
            </a:r>
          </a:p>
        </p:txBody>
      </p:sp>
      <p:sp>
        <p:nvSpPr>
          <p:cNvPr id="3" name="Subtitle 2"/>
          <p:cNvSpPr>
            <a:spLocks noGrp="1"/>
          </p:cNvSpPr>
          <p:nvPr>
            <p:ph type="subTitle" idx="1"/>
          </p:nvPr>
        </p:nvSpPr>
        <p:spPr>
          <a:xfrm>
            <a:off x="1623283" y="3301467"/>
            <a:ext cx="10191476" cy="5400000"/>
          </a:xfrm>
        </p:spPr>
        <p:txBody>
          <a:bodyPr/>
          <a:lstStyle/>
          <a:p>
            <a:pPr marL="0" indent="0">
              <a:buFont typeface="Arial" charset="0"/>
              <a:buNone/>
              <a:defRPr/>
            </a:pPr>
            <a:r>
              <a:rPr lang="en-GB" sz="3200" dirty="0">
                <a:solidFill>
                  <a:srgbClr val="030409"/>
                </a:solidFill>
                <a:latin typeface="Source Sans Pro"/>
                <a:ea typeface="+mn-ea"/>
              </a:rPr>
              <a:t>Breast milk also provides special proteins, antibodies and white blood cells which help to protect the baby against infection. </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In the first three days after birth, the mother produces a special form of breast milk called colostrum. </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It contains less fat, more protein and is rich in antibodies, proteins that play a key role in the baby’s immune system.</a:t>
            </a: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603283" y="3301467"/>
            <a:ext cx="5015246" cy="4619122"/>
          </a:xfrm>
          <a:prstGeom prst="roundRect">
            <a:avLst/>
          </a:prstGeom>
        </p:spPr>
      </p:pic>
    </p:spTree>
    <p:extLst>
      <p:ext uri="{BB962C8B-B14F-4D97-AF65-F5344CB8AC3E}">
        <p14:creationId xmlns:p14="http://schemas.microsoft.com/office/powerpoint/2010/main" val="1258685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209502"/>
            <a:ext cx="14580000" cy="1080000"/>
          </a:xfrm>
        </p:spPr>
        <p:txBody>
          <a:bodyPr wrap="square" lIns="0" tIns="0" rIns="0" bIns="0" rtlCol="0" anchor="t">
            <a:spAutoFit/>
          </a:bodyPr>
          <a:lstStyle/>
          <a:p>
            <a:r>
              <a:rPr lang="en-US" sz="5400" dirty="0">
                <a:solidFill>
                  <a:srgbClr val="34713B"/>
                </a:solidFill>
                <a:latin typeface="Source Sans Pro Semi-Bold"/>
              </a:rPr>
              <a:t>Breast milk</a:t>
            </a:r>
          </a:p>
        </p:txBody>
      </p:sp>
      <p:sp>
        <p:nvSpPr>
          <p:cNvPr id="3" name="Subtitle 2"/>
          <p:cNvSpPr>
            <a:spLocks noGrp="1"/>
          </p:cNvSpPr>
          <p:nvPr>
            <p:ph type="subTitle" idx="1"/>
          </p:nvPr>
        </p:nvSpPr>
        <p:spPr>
          <a:xfrm>
            <a:off x="1753914" y="3072866"/>
            <a:ext cx="9447486" cy="5400000"/>
          </a:xfrm>
        </p:spPr>
        <p:txBody>
          <a:bodyPr/>
          <a:lstStyle/>
          <a:p>
            <a:pPr marL="0" indent="0">
              <a:buFont typeface="Arial" charset="0"/>
              <a:buNone/>
              <a:defRPr/>
            </a:pPr>
            <a:r>
              <a:rPr lang="en-GB" sz="3200" dirty="0">
                <a:solidFill>
                  <a:srgbClr val="030409"/>
                </a:solidFill>
                <a:latin typeface="Source Sans Pro"/>
                <a:ea typeface="+mn-ea"/>
              </a:rPr>
              <a:t>Two to three days after birth, colostrum changes to a milk that may look thin compared with colostrum and babies will then begin to take larger volumes of milk.</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As well as changing over time from colostrum to a thinner milk, breast milk also changes during a feed – the milk available at the start of a feed is more dilute, providing the baby with extra fluids, whereas that at the end of a feed is more energy-dense.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660673" y="3204556"/>
            <a:ext cx="6116541" cy="3877887"/>
          </a:xfrm>
          <a:prstGeom prst="roundRect">
            <a:avLst/>
          </a:prstGeom>
        </p:spPr>
      </p:pic>
    </p:spTree>
    <p:extLst>
      <p:ext uri="{BB962C8B-B14F-4D97-AF65-F5344CB8AC3E}">
        <p14:creationId xmlns:p14="http://schemas.microsoft.com/office/powerpoint/2010/main" val="3962202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8983" y="1219026"/>
            <a:ext cx="14580000" cy="1080000"/>
          </a:xfrm>
        </p:spPr>
        <p:txBody>
          <a:bodyPr wrap="square" lIns="0" tIns="0" rIns="0" bIns="0" rtlCol="0" anchor="t">
            <a:spAutoFit/>
          </a:bodyPr>
          <a:lstStyle/>
          <a:p>
            <a:r>
              <a:rPr lang="en-US" sz="5400" dirty="0">
                <a:solidFill>
                  <a:srgbClr val="34713B"/>
                </a:solidFill>
                <a:latin typeface="Source Sans Pro Semi-Bold"/>
              </a:rPr>
              <a:t>Bottle feeding</a:t>
            </a:r>
          </a:p>
        </p:txBody>
      </p:sp>
      <p:sp>
        <p:nvSpPr>
          <p:cNvPr id="3" name="Subtitle 2"/>
          <p:cNvSpPr>
            <a:spLocks noGrp="1"/>
          </p:cNvSpPr>
          <p:nvPr>
            <p:ph type="subTitle" idx="1"/>
          </p:nvPr>
        </p:nvSpPr>
        <p:spPr>
          <a:xfrm>
            <a:off x="1639615" y="2855253"/>
            <a:ext cx="9405923" cy="5400000"/>
          </a:xfrm>
        </p:spPr>
        <p:txBody>
          <a:bodyPr/>
          <a:lstStyle/>
          <a:p>
            <a:pPr marL="0" indent="0">
              <a:buFont typeface="Arial" charset="0"/>
              <a:buNone/>
              <a:defRPr/>
            </a:pPr>
            <a:r>
              <a:rPr lang="en-GB" sz="3200" dirty="0">
                <a:solidFill>
                  <a:srgbClr val="030409"/>
                </a:solidFill>
                <a:latin typeface="Source Sans Pro"/>
                <a:ea typeface="+mn-ea"/>
              </a:rPr>
              <a:t>Some women are unable to or choose not to breastfeed their baby. Their midwife or health visitor will be able to give information on preparing and feeding the baby with infant formula.</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Infant formula (also known as ‘baby milk’) does not provide any of the factors that help prevent infections.</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It is important to note that once a mother has started to bottle feed her baby, it is difficult to change to breast feeding.</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968641" y="2855253"/>
            <a:ext cx="5570968" cy="3715835"/>
          </a:xfrm>
          <a:prstGeom prst="roundRect">
            <a:avLst/>
          </a:prstGeom>
        </p:spPr>
      </p:pic>
    </p:spTree>
    <p:extLst>
      <p:ext uri="{BB962C8B-B14F-4D97-AF65-F5344CB8AC3E}">
        <p14:creationId xmlns:p14="http://schemas.microsoft.com/office/powerpoint/2010/main" val="3240884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6954" y="1202697"/>
            <a:ext cx="14580000" cy="1080000"/>
          </a:xfrm>
        </p:spPr>
        <p:txBody>
          <a:bodyPr wrap="square" lIns="0" tIns="0" rIns="0" bIns="0" rtlCol="0" anchor="t">
            <a:spAutoFit/>
          </a:bodyPr>
          <a:lstStyle/>
          <a:p>
            <a:r>
              <a:rPr lang="en-US" sz="5400" dirty="0">
                <a:solidFill>
                  <a:srgbClr val="34713B"/>
                </a:solidFill>
                <a:latin typeface="Source Sans Pro Semi-Bold"/>
              </a:rPr>
              <a:t>Complementary feeding</a:t>
            </a:r>
          </a:p>
        </p:txBody>
      </p:sp>
      <p:sp>
        <p:nvSpPr>
          <p:cNvPr id="3" name="Subtitle 2"/>
          <p:cNvSpPr>
            <a:spLocks noGrp="1"/>
          </p:cNvSpPr>
          <p:nvPr>
            <p:ph type="subTitle" idx="1"/>
          </p:nvPr>
        </p:nvSpPr>
        <p:spPr>
          <a:xfrm>
            <a:off x="1753913" y="2841171"/>
            <a:ext cx="15636015" cy="6415467"/>
          </a:xfrm>
        </p:spPr>
        <p:txBody>
          <a:bodyPr/>
          <a:lstStyle/>
          <a:p>
            <a:pPr marL="0" marR="0" lvl="0" indent="0" algn="l" defTabSz="914400" rtl="0" eaLnBrk="1" fontAlgn="auto" latinLnBrk="0" hangingPunct="1">
              <a:lnSpc>
                <a:spcPct val="100000"/>
              </a:lnSpc>
              <a:spcBef>
                <a:spcPct val="20000"/>
              </a:spcBef>
              <a:spcAft>
                <a:spcPts val="0"/>
              </a:spcAft>
              <a:buClrTx/>
              <a:buSzPct val="90000"/>
              <a:buFont typeface="Arial" charset="0"/>
              <a:buNone/>
              <a:tabLst/>
              <a:defRPr/>
            </a:pPr>
            <a:r>
              <a:rPr lang="en-GB" sz="3200" dirty="0">
                <a:solidFill>
                  <a:srgbClr val="030409"/>
                </a:solidFill>
                <a:latin typeface="Source Sans Pro"/>
                <a:ea typeface="+mn-ea"/>
              </a:rPr>
              <a:t>After 6 months of age, milk no longer fulfils all the baby’s needs for energy and nutrients. The baby must be given other foods in addition to breast milk or infant formula. This process is called </a:t>
            </a:r>
            <a:r>
              <a:rPr lang="en-GB" sz="3200" b="1" dirty="0">
                <a:solidFill>
                  <a:srgbClr val="030409"/>
                </a:solidFill>
                <a:latin typeface="Source Sans Pro"/>
                <a:ea typeface="+mn-ea"/>
              </a:rPr>
              <a:t>complementary feeding</a:t>
            </a:r>
            <a:r>
              <a:rPr lang="en-GB" sz="3200" dirty="0">
                <a:solidFill>
                  <a:srgbClr val="030409"/>
                </a:solidFill>
                <a:latin typeface="Source Sans Pro"/>
                <a:ea typeface="+mn-ea"/>
              </a:rPr>
              <a:t>.</a:t>
            </a:r>
            <a:r>
              <a:rPr kumimoji="0" lang="en-GB" sz="3200" b="0" i="0" u="none" strike="noStrike" kern="1200" cap="none" spc="0" normalizeH="0" baseline="0" noProof="0" dirty="0">
                <a:ln>
                  <a:noFill/>
                </a:ln>
                <a:solidFill>
                  <a:srgbClr val="030409"/>
                </a:solidFill>
                <a:effectLst/>
                <a:uLnTx/>
                <a:uFillTx/>
                <a:latin typeface="Source Sans Pro"/>
                <a:ea typeface="+mn-ea"/>
                <a:cs typeface="Arial" charset="0"/>
              </a:rPr>
              <a:t> Solids must be semi-fluid and soft, since the baby has no teeth and cannot chew.</a:t>
            </a:r>
            <a:endParaRPr lang="en-GB" sz="3200" dirty="0">
              <a:solidFill>
                <a:srgbClr val="030409"/>
              </a:solidFill>
              <a:latin typeface="Source Sans Pro"/>
              <a:ea typeface="+mn-ea"/>
            </a:endParaRP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Complementary feeding too soon (before 4 months) can increase the risk of infections and allergies, as your baby's digestive system and kidneys are still developing.</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Leaving complementary feeding too late (longer than 6 months) may mean your baby doesn’t get enough of all the nutrients they need. This is because stores of essential nutrients, such as iron, decline from birth and by 6 months need to be replenished with food.</a:t>
            </a:r>
          </a:p>
          <a:p>
            <a:pPr marL="0" indent="0">
              <a:buNone/>
            </a:pPr>
            <a:endParaRPr lang="en-US" sz="3000" dirty="0"/>
          </a:p>
        </p:txBody>
      </p:sp>
    </p:spTree>
    <p:extLst>
      <p:ext uri="{BB962C8B-B14F-4D97-AF65-F5344CB8AC3E}">
        <p14:creationId xmlns:p14="http://schemas.microsoft.com/office/powerpoint/2010/main" val="1478293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1639" y="1153712"/>
            <a:ext cx="14580000" cy="1080000"/>
          </a:xfrm>
        </p:spPr>
        <p:txBody>
          <a:bodyPr wrap="square" lIns="0" tIns="0" rIns="0" bIns="0" rtlCol="0" anchor="t">
            <a:spAutoFit/>
          </a:bodyPr>
          <a:lstStyle/>
          <a:p>
            <a:r>
              <a:rPr lang="en-GB" sz="5400" dirty="0">
                <a:solidFill>
                  <a:srgbClr val="34713B"/>
                </a:solidFill>
                <a:latin typeface="Source Sans Pro Semi-Bold"/>
              </a:rPr>
              <a:t>Foods to avoid</a:t>
            </a:r>
            <a:endParaRPr lang="en-US" sz="5400" dirty="0">
              <a:solidFill>
                <a:srgbClr val="34713B"/>
              </a:solidFill>
              <a:latin typeface="Source Sans Pro Semi-Bold"/>
            </a:endParaRPr>
          </a:p>
        </p:txBody>
      </p:sp>
      <p:sp>
        <p:nvSpPr>
          <p:cNvPr id="3" name="Subtitle 2"/>
          <p:cNvSpPr>
            <a:spLocks noGrp="1"/>
          </p:cNvSpPr>
          <p:nvPr>
            <p:ph type="subTitle" idx="1"/>
          </p:nvPr>
        </p:nvSpPr>
        <p:spPr>
          <a:xfrm>
            <a:off x="1688596" y="2991223"/>
            <a:ext cx="14580000" cy="5400000"/>
          </a:xfrm>
        </p:spPr>
        <p:txBody>
          <a:bodyPr/>
          <a:lstStyle/>
          <a:p>
            <a:pPr marL="0" indent="0">
              <a:buFont typeface="Arial" charset="0"/>
              <a:buNone/>
              <a:defRPr/>
            </a:pPr>
            <a:r>
              <a:rPr lang="en-GB" sz="3200" dirty="0">
                <a:solidFill>
                  <a:srgbClr val="030409"/>
                </a:solidFill>
                <a:latin typeface="Source Sans Pro"/>
                <a:ea typeface="+mn-ea"/>
              </a:rPr>
              <a:t>Infants under 6 months should not be given:</a:t>
            </a:r>
          </a:p>
          <a:p>
            <a:pPr marL="0" indent="0">
              <a:buFont typeface="Arial" charset="0"/>
              <a:buNone/>
              <a:defRPr/>
            </a:pPr>
            <a:endParaRPr lang="en-GB" sz="3200" dirty="0">
              <a:solidFill>
                <a:srgbClr val="030409"/>
              </a:solidFill>
              <a:latin typeface="Source Sans Pro"/>
              <a:ea typeface="+mn-ea"/>
            </a:endParaRPr>
          </a:p>
          <a:p>
            <a:pPr>
              <a:defRPr/>
            </a:pPr>
            <a:r>
              <a:rPr lang="en-GB" sz="3200" b="1" dirty="0">
                <a:solidFill>
                  <a:srgbClr val="030409"/>
                </a:solidFill>
                <a:latin typeface="Source Sans Pro"/>
                <a:ea typeface="+mn-ea"/>
              </a:rPr>
              <a:t>Sugar</a:t>
            </a:r>
            <a:r>
              <a:rPr lang="en-GB" sz="3200" dirty="0">
                <a:solidFill>
                  <a:srgbClr val="030409"/>
                </a:solidFill>
                <a:latin typeface="Source Sans Pro"/>
                <a:ea typeface="+mn-ea"/>
              </a:rPr>
              <a:t> –as well as giving foods and drinks with added sugars, such as biscuits, cakes and fruit squash to your baby.</a:t>
            </a:r>
          </a:p>
          <a:p>
            <a:pPr>
              <a:defRPr/>
            </a:pPr>
            <a:r>
              <a:rPr lang="en-GB" sz="3200" b="1" dirty="0">
                <a:solidFill>
                  <a:srgbClr val="030409"/>
                </a:solidFill>
                <a:latin typeface="Source Sans Pro"/>
                <a:ea typeface="+mn-ea"/>
              </a:rPr>
              <a:t>Salt</a:t>
            </a:r>
            <a:r>
              <a:rPr lang="en-GB" sz="3200" dirty="0">
                <a:solidFill>
                  <a:srgbClr val="030409"/>
                </a:solidFill>
                <a:latin typeface="Source Sans Pro"/>
                <a:ea typeface="+mn-ea"/>
              </a:rPr>
              <a:t> – babies under one year should have less than 1 g (less than ¼ tsp) of salt per day as their kidneys cannot cope with very much salt.</a:t>
            </a:r>
          </a:p>
          <a:p>
            <a:pPr>
              <a:defRPr/>
            </a:pPr>
            <a:r>
              <a:rPr lang="en-GB" sz="3200" b="1" dirty="0">
                <a:solidFill>
                  <a:srgbClr val="030409"/>
                </a:solidFill>
                <a:latin typeface="Source Sans Pro"/>
                <a:ea typeface="+mn-ea"/>
              </a:rPr>
              <a:t>Honey</a:t>
            </a:r>
            <a:r>
              <a:rPr lang="en-GB" sz="3200" dirty="0">
                <a:solidFill>
                  <a:srgbClr val="030409"/>
                </a:solidFill>
                <a:latin typeface="Source Sans Pro"/>
                <a:ea typeface="+mn-ea"/>
              </a:rPr>
              <a:t> – honey should not be given to babies under one year because there is a risk it can contain bacteria that can cause a serious illness called 'infant botulism‘.</a:t>
            </a:r>
          </a:p>
          <a:p>
            <a:pPr>
              <a:defRPr/>
            </a:pPr>
            <a:r>
              <a:rPr lang="en-GB" sz="3200" b="1" dirty="0">
                <a:solidFill>
                  <a:srgbClr val="030409"/>
                </a:solidFill>
                <a:latin typeface="Source Sans Pro"/>
                <a:ea typeface="+mn-ea"/>
              </a:rPr>
              <a:t>Shark, marlin and swordfish </a:t>
            </a:r>
            <a:r>
              <a:rPr lang="en-GB" sz="3200" dirty="0">
                <a:solidFill>
                  <a:srgbClr val="030409"/>
                </a:solidFill>
                <a:latin typeface="Source Sans Pro"/>
                <a:ea typeface="+mn-ea"/>
              </a:rPr>
              <a:t>– these types of fish should not be given because the levels of mercury they sometimes contain can affect the developing nervous system.</a:t>
            </a:r>
          </a:p>
        </p:txBody>
      </p:sp>
    </p:spTree>
    <p:extLst>
      <p:ext uri="{BB962C8B-B14F-4D97-AF65-F5344CB8AC3E}">
        <p14:creationId xmlns:p14="http://schemas.microsoft.com/office/powerpoint/2010/main" val="2275863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wrap="square" lIns="0" tIns="0" rIns="0" bIns="0" rtlCol="0" anchor="t">
            <a:spAutoFit/>
          </a:bodyPr>
          <a:lstStyle/>
          <a:p>
            <a:r>
              <a:rPr lang="en-GB" sz="5400" dirty="0">
                <a:solidFill>
                  <a:srgbClr val="34713B"/>
                </a:solidFill>
                <a:latin typeface="Source Sans Pro Semi-Bold"/>
              </a:rPr>
              <a:t>Foods to avoid</a:t>
            </a:r>
          </a:p>
        </p:txBody>
      </p:sp>
      <p:sp>
        <p:nvSpPr>
          <p:cNvPr id="3" name="Subtitle 2"/>
          <p:cNvSpPr>
            <a:spLocks noGrp="1"/>
          </p:cNvSpPr>
          <p:nvPr>
            <p:ph type="subTitle" idx="1"/>
          </p:nvPr>
        </p:nvSpPr>
        <p:spPr>
          <a:xfrm>
            <a:off x="1753914" y="2677886"/>
            <a:ext cx="14580000" cy="6578752"/>
          </a:xfrm>
        </p:spPr>
        <p:txBody>
          <a:bodyPr/>
          <a:lstStyle/>
          <a:p>
            <a:pPr>
              <a:defRPr/>
            </a:pPr>
            <a:r>
              <a:rPr lang="en-GB" sz="3200" b="1" dirty="0">
                <a:solidFill>
                  <a:srgbClr val="030409"/>
                </a:solidFill>
                <a:latin typeface="Source Sans Pro"/>
                <a:ea typeface="+mn-ea"/>
              </a:rPr>
              <a:t>Whole nuts </a:t>
            </a:r>
            <a:r>
              <a:rPr lang="en-GB" sz="3200" dirty="0">
                <a:solidFill>
                  <a:srgbClr val="030409"/>
                </a:solidFill>
                <a:latin typeface="Source Sans Pro"/>
                <a:ea typeface="+mn-ea"/>
              </a:rPr>
              <a:t>- should not be given to children under 5 years of age because of the risk of choking. </a:t>
            </a:r>
          </a:p>
          <a:p>
            <a:pPr>
              <a:defRPr/>
            </a:pPr>
            <a:r>
              <a:rPr lang="en-GB" sz="3200" b="1" dirty="0">
                <a:solidFill>
                  <a:srgbClr val="030409"/>
                </a:solidFill>
                <a:latin typeface="Source Sans Pro"/>
                <a:ea typeface="+mn-ea"/>
              </a:rPr>
              <a:t>Raw shellfish </a:t>
            </a:r>
            <a:r>
              <a:rPr lang="en-GB" sz="3200" dirty="0">
                <a:solidFill>
                  <a:srgbClr val="030409"/>
                </a:solidFill>
                <a:latin typeface="Source Sans Pro"/>
                <a:ea typeface="+mn-ea"/>
              </a:rPr>
              <a:t>– raw shellfish should not be given to babies as they are at an increased risk of food poisoning.</a:t>
            </a:r>
          </a:p>
          <a:p>
            <a:pPr>
              <a:defRPr/>
            </a:pPr>
            <a:r>
              <a:rPr lang="en-GB" sz="3200" b="1" dirty="0">
                <a:solidFill>
                  <a:srgbClr val="030409"/>
                </a:solidFill>
                <a:latin typeface="Source Sans Pro"/>
                <a:ea typeface="+mn-ea"/>
              </a:rPr>
              <a:t>Unpasteurised milk or products made from unpasteurised milk </a:t>
            </a:r>
            <a:r>
              <a:rPr lang="en-GB" sz="3200" dirty="0">
                <a:solidFill>
                  <a:srgbClr val="030409"/>
                </a:solidFill>
                <a:latin typeface="Source Sans Pro"/>
                <a:ea typeface="+mn-ea"/>
              </a:rPr>
              <a:t>(e.g. some soft cheeses).</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There are also some foods that may trigger food allergies, and it is important not to introduce these before 6 months, these include; milk (other than breastmilk and infant formula); egg; soya; wheat [and other cereals containing gluten (e.g. rye, barley and oats)]; nuts; seeds; fish and shellfish.</a:t>
            </a:r>
          </a:p>
          <a:p>
            <a:pPr marL="0" indent="0">
              <a:buNone/>
            </a:pPr>
            <a:endParaRPr lang="en-GB" dirty="0"/>
          </a:p>
        </p:txBody>
      </p:sp>
    </p:spTree>
    <p:extLst>
      <p:ext uri="{BB962C8B-B14F-4D97-AF65-F5344CB8AC3E}">
        <p14:creationId xmlns:p14="http://schemas.microsoft.com/office/powerpoint/2010/main" val="2514776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6954" y="1251683"/>
            <a:ext cx="14580000" cy="1080000"/>
          </a:xfrm>
        </p:spPr>
        <p:txBody>
          <a:bodyPr wrap="square" lIns="0" tIns="0" rIns="0" bIns="0" rtlCol="0" anchor="t">
            <a:spAutoFit/>
          </a:bodyPr>
          <a:lstStyle/>
          <a:p>
            <a:r>
              <a:rPr lang="en-US" sz="5400" dirty="0">
                <a:solidFill>
                  <a:srgbClr val="34713B"/>
                </a:solidFill>
                <a:latin typeface="Source Sans Pro Semi-Bold"/>
              </a:rPr>
              <a:t>Complementary feeding</a:t>
            </a:r>
          </a:p>
        </p:txBody>
      </p:sp>
      <p:sp>
        <p:nvSpPr>
          <p:cNvPr id="3" name="Subtitle 2"/>
          <p:cNvSpPr>
            <a:spLocks noGrp="1"/>
          </p:cNvSpPr>
          <p:nvPr>
            <p:ph type="subTitle" idx="1"/>
          </p:nvPr>
        </p:nvSpPr>
        <p:spPr>
          <a:xfrm>
            <a:off x="1753914" y="2530929"/>
            <a:ext cx="14580000" cy="6725709"/>
          </a:xfrm>
        </p:spPr>
        <p:txBody>
          <a:bodyPr/>
          <a:lstStyle/>
          <a:p>
            <a:pPr marL="0" indent="0">
              <a:buFont typeface="Arial" charset="0"/>
              <a:buNone/>
              <a:defRPr/>
            </a:pPr>
            <a:r>
              <a:rPr lang="en-GB" sz="3200" dirty="0">
                <a:solidFill>
                  <a:srgbClr val="030409"/>
                </a:solidFill>
                <a:latin typeface="Source Sans Pro"/>
                <a:ea typeface="+mn-ea"/>
              </a:rPr>
              <a:t>Babies consuming less than 500 ml/day of infant formula should be given a daily supplement containing vitamins A, C and D. This is particularly important if they do not eat a varied diet. For some, these are available free via the Healthy Start scheme.</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It is also recommended that from birth to one year of age, your baby should be given a daily supplement containing 8.5-10 µg of vitamin D.</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Cows’ milk is not suitable as a drink before 12 months of age because it is low in iron, but can be used in small amounts in cooking from 6 months.</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Low-fat varieties of milk, as a main drink, are not suitable for babies and young children until at least 2 years of age. </a:t>
            </a:r>
          </a:p>
          <a:p>
            <a:pPr marL="0" indent="0">
              <a:buNone/>
            </a:pPr>
            <a:endParaRPr lang="en-US" sz="3000" dirty="0"/>
          </a:p>
        </p:txBody>
      </p:sp>
    </p:spTree>
    <p:extLst>
      <p:ext uri="{BB962C8B-B14F-4D97-AF65-F5344CB8AC3E}">
        <p14:creationId xmlns:p14="http://schemas.microsoft.com/office/powerpoint/2010/main" val="3218801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7971" y="1060704"/>
            <a:ext cx="14580000" cy="1080000"/>
          </a:xfrm>
        </p:spPr>
        <p:txBody>
          <a:bodyPr wrap="square" lIns="0" tIns="0" rIns="0" bIns="0" rtlCol="0" anchor="t">
            <a:spAutoFit/>
          </a:bodyPr>
          <a:lstStyle/>
          <a:p>
            <a:r>
              <a:rPr lang="en-US" sz="5400" dirty="0">
                <a:solidFill>
                  <a:srgbClr val="34713B"/>
                </a:solidFill>
                <a:latin typeface="Source Sans Pro Semi-Bold"/>
              </a:rPr>
              <a:t>Complementary feeding – key points</a:t>
            </a:r>
          </a:p>
        </p:txBody>
      </p:sp>
      <p:sp>
        <p:nvSpPr>
          <p:cNvPr id="3" name="Subtitle 2"/>
          <p:cNvSpPr>
            <a:spLocks noGrp="1"/>
          </p:cNvSpPr>
          <p:nvPr>
            <p:ph type="subTitle" idx="1"/>
          </p:nvPr>
        </p:nvSpPr>
        <p:spPr>
          <a:xfrm>
            <a:off x="1394685" y="2746296"/>
            <a:ext cx="11575545" cy="5400000"/>
          </a:xfrm>
        </p:spPr>
        <p:txBody>
          <a:bodyPr/>
          <a:lstStyle/>
          <a:p>
            <a:pPr>
              <a:defRPr/>
            </a:pPr>
            <a:r>
              <a:rPr lang="en-GB" sz="3200" dirty="0">
                <a:solidFill>
                  <a:srgbClr val="030409"/>
                </a:solidFill>
                <a:latin typeface="Source Sans Pro"/>
                <a:ea typeface="+mn-ea"/>
              </a:rPr>
              <a:t>Exclusive breastfeeding is recommended for around the first 6 months.</a:t>
            </a:r>
          </a:p>
          <a:p>
            <a:pPr>
              <a:defRPr/>
            </a:pPr>
            <a:r>
              <a:rPr lang="en-GB" sz="3200" dirty="0">
                <a:solidFill>
                  <a:srgbClr val="030409"/>
                </a:solidFill>
                <a:latin typeface="Source Sans Pro"/>
                <a:ea typeface="+mn-ea"/>
              </a:rPr>
              <a:t>Introduce solid foods at around 6 months, ideally alongside continued breastfeeding for at least the first year.</a:t>
            </a:r>
          </a:p>
          <a:p>
            <a:pPr>
              <a:defRPr/>
            </a:pPr>
            <a:r>
              <a:rPr lang="en-GB" sz="3200" dirty="0">
                <a:solidFill>
                  <a:srgbClr val="030409"/>
                </a:solidFill>
                <a:latin typeface="Source Sans Pro"/>
                <a:ea typeface="+mn-ea"/>
              </a:rPr>
              <a:t>Start by offering small amounts of food and gradually increase the amount, so by 9-12 months your baby is eating 3 healthy meals a day plus some healthy snacks.</a:t>
            </a:r>
          </a:p>
          <a:p>
            <a:pPr>
              <a:defRPr/>
            </a:pPr>
            <a:r>
              <a:rPr lang="en-GB" sz="3200" dirty="0">
                <a:solidFill>
                  <a:srgbClr val="030409"/>
                </a:solidFill>
                <a:latin typeface="Source Sans Pro"/>
                <a:ea typeface="+mn-ea"/>
              </a:rPr>
              <a:t>Smooth purees and mashed foods are a good start but move to lumpier foods soon as your baby is ready. Soft finger foods can be given from the start of complementary feeding.</a:t>
            </a:r>
          </a:p>
          <a:p>
            <a:pPr>
              <a:defRPr/>
            </a:pPr>
            <a:r>
              <a:rPr lang="en-GB" sz="3200" dirty="0">
                <a:solidFill>
                  <a:srgbClr val="030409"/>
                </a:solidFill>
                <a:latin typeface="Source Sans Pro"/>
                <a:ea typeface="+mn-ea"/>
              </a:rPr>
              <a:t>Appropriate complementary foods to offer from 6 months include vegetables and fruit, starchy foods, protein foods and dairy products.</a:t>
            </a:r>
          </a:p>
          <a:p>
            <a:pPr marL="0" indent="0">
              <a:buNone/>
            </a:pPr>
            <a:endParaRPr lang="en-GB" sz="3000" dirty="0"/>
          </a:p>
          <a:p>
            <a:pPr marL="0" indent="0">
              <a:buNone/>
            </a:pPr>
            <a:endParaRPr lang="en-US" sz="3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200610" y="3731796"/>
            <a:ext cx="4572000" cy="3429000"/>
          </a:xfrm>
          <a:prstGeom prst="roundRect">
            <a:avLst/>
          </a:prstGeom>
        </p:spPr>
      </p:pic>
    </p:spTree>
    <p:extLst>
      <p:ext uri="{BB962C8B-B14F-4D97-AF65-F5344CB8AC3E}">
        <p14:creationId xmlns:p14="http://schemas.microsoft.com/office/powerpoint/2010/main" val="2756499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7968" y="1030361"/>
            <a:ext cx="14580000" cy="1080000"/>
          </a:xfrm>
        </p:spPr>
        <p:txBody>
          <a:bodyPr wrap="square" lIns="0" tIns="0" rIns="0" bIns="0" rtlCol="0" anchor="t">
            <a:spAutoFit/>
          </a:bodyPr>
          <a:lstStyle/>
          <a:p>
            <a:r>
              <a:rPr lang="en-US" sz="5400" dirty="0">
                <a:solidFill>
                  <a:srgbClr val="34713B"/>
                </a:solidFill>
                <a:latin typeface="Source Sans Pro Semi-Bold"/>
              </a:rPr>
              <a:t>Complementary feeding – key points</a:t>
            </a:r>
            <a:endParaRPr lang="en-GB" sz="5400" dirty="0">
              <a:solidFill>
                <a:srgbClr val="34713B"/>
              </a:solidFill>
              <a:latin typeface="Source Sans Pro Semi-Bold"/>
            </a:endParaRPr>
          </a:p>
        </p:txBody>
      </p:sp>
      <p:sp>
        <p:nvSpPr>
          <p:cNvPr id="3" name="Subtitle 2"/>
          <p:cNvSpPr>
            <a:spLocks noGrp="1"/>
          </p:cNvSpPr>
          <p:nvPr>
            <p:ph type="subTitle" idx="1"/>
          </p:nvPr>
        </p:nvSpPr>
        <p:spPr>
          <a:xfrm>
            <a:off x="1557968" y="2443500"/>
            <a:ext cx="10952090" cy="5400000"/>
          </a:xfrm>
        </p:spPr>
        <p:txBody>
          <a:bodyPr/>
          <a:lstStyle/>
          <a:p>
            <a:pPr>
              <a:defRPr/>
            </a:pPr>
            <a:r>
              <a:rPr lang="en-GB" sz="3200" dirty="0">
                <a:solidFill>
                  <a:srgbClr val="030409"/>
                </a:solidFill>
                <a:latin typeface="Source Sans Pro"/>
                <a:ea typeface="+mn-ea"/>
              </a:rPr>
              <a:t>Sugar and salt should not be added to complementary foods, and foods with added salt and sugar should be avoided.</a:t>
            </a:r>
          </a:p>
          <a:p>
            <a:pPr>
              <a:defRPr/>
            </a:pPr>
            <a:r>
              <a:rPr lang="en-GB" sz="3200" dirty="0">
                <a:solidFill>
                  <a:srgbClr val="030409"/>
                </a:solidFill>
                <a:latin typeface="Source Sans Pro"/>
                <a:ea typeface="+mn-ea"/>
              </a:rPr>
              <a:t>Breastmilk (or formula) should be your baby’s main drink until 12 months of age.</a:t>
            </a:r>
          </a:p>
          <a:p>
            <a:pPr>
              <a:defRPr/>
            </a:pPr>
            <a:r>
              <a:rPr lang="en-GB" sz="3200" dirty="0">
                <a:solidFill>
                  <a:srgbClr val="030409"/>
                </a:solidFill>
                <a:latin typeface="Source Sans Pro"/>
                <a:ea typeface="+mn-ea"/>
              </a:rPr>
              <a:t>Babies consuming less than 500 ml/day of infant formula should be given a daily supplement containing vitamins A, C and D.</a:t>
            </a:r>
          </a:p>
          <a:p>
            <a:pPr>
              <a:defRPr/>
            </a:pPr>
            <a:r>
              <a:rPr lang="en-GB" sz="3200" dirty="0">
                <a:solidFill>
                  <a:srgbClr val="030409"/>
                </a:solidFill>
                <a:latin typeface="Source Sans Pro"/>
                <a:ea typeface="+mn-ea"/>
              </a:rPr>
              <a:t>Repeatedly offering your baby a wide variety of foods that are part of a healthy, balanced diet, will help them accept and gradually learn to like these foods.</a:t>
            </a:r>
          </a:p>
          <a:p>
            <a:pPr>
              <a:defRPr/>
            </a:pPr>
            <a:r>
              <a:rPr lang="en-GB" sz="3200" dirty="0">
                <a:solidFill>
                  <a:srgbClr val="030409"/>
                </a:solidFill>
                <a:latin typeface="Source Sans Pro"/>
                <a:ea typeface="+mn-ea"/>
              </a:rPr>
              <a:t>To reduce the risk of choking, always stay with your baby while they are eating and never offer small round foods.</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680704" y="3289168"/>
            <a:ext cx="5080751" cy="3371228"/>
          </a:xfrm>
          <a:prstGeom prst="roundRect">
            <a:avLst/>
          </a:prstGeom>
        </p:spPr>
      </p:pic>
    </p:spTree>
    <p:extLst>
      <p:ext uri="{BB962C8B-B14F-4D97-AF65-F5344CB8AC3E}">
        <p14:creationId xmlns:p14="http://schemas.microsoft.com/office/powerpoint/2010/main" val="3088128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7725" y="1284340"/>
            <a:ext cx="14580000" cy="1080000"/>
          </a:xfrm>
        </p:spPr>
        <p:txBody>
          <a:bodyPr wrap="square" lIns="0" tIns="0" rIns="0" bIns="0" rtlCol="0" anchor="t">
            <a:spAutoFit/>
          </a:bodyPr>
          <a:lstStyle/>
          <a:p>
            <a:r>
              <a:rPr lang="en-GB" sz="5400" dirty="0">
                <a:solidFill>
                  <a:srgbClr val="34713B"/>
                </a:solidFill>
                <a:latin typeface="Source Sans Pro Semi-Bold"/>
              </a:rPr>
              <a:t>Toddlers (up to 5 years)</a:t>
            </a:r>
            <a:br>
              <a:rPr lang="en-GB" sz="5400" dirty="0">
                <a:solidFill>
                  <a:srgbClr val="34713B"/>
                </a:solidFill>
                <a:latin typeface="Source Sans Pro Semi-Bold"/>
              </a:rPr>
            </a:br>
            <a:endParaRPr lang="en-US" sz="5400" dirty="0">
              <a:solidFill>
                <a:srgbClr val="34713B"/>
              </a:solidFill>
              <a:latin typeface="Source Sans Pro Semi-Bold"/>
            </a:endParaRPr>
          </a:p>
        </p:txBody>
      </p:sp>
      <p:sp>
        <p:nvSpPr>
          <p:cNvPr id="3" name="Subtitle 2"/>
          <p:cNvSpPr>
            <a:spLocks noGrp="1"/>
          </p:cNvSpPr>
          <p:nvPr>
            <p:ph type="subTitle" idx="1"/>
          </p:nvPr>
        </p:nvSpPr>
        <p:spPr>
          <a:xfrm>
            <a:off x="1247725" y="2566681"/>
            <a:ext cx="14580000" cy="5400000"/>
          </a:xfrm>
        </p:spPr>
        <p:txBody>
          <a:bodyPr/>
          <a:lstStyle/>
          <a:p>
            <a:pPr marL="0" indent="0">
              <a:buFont typeface="Arial" charset="0"/>
              <a:buNone/>
              <a:defRPr/>
            </a:pPr>
            <a:r>
              <a:rPr lang="en-GB" sz="3200" dirty="0">
                <a:solidFill>
                  <a:srgbClr val="030409"/>
                </a:solidFill>
                <a:latin typeface="Source Sans Pro"/>
                <a:ea typeface="+mn-ea"/>
              </a:rPr>
              <a:t>Supplements of vitamins A, C and D in the form of drops are recommended for children aged from 6 months to 5 years. This is particularly important if they do not eat a varied diet. For some, these are available free via the Healthy Start scheme.</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Semi-skimmed milk (as a main drink) can be gradually introduced when the child reaches 2 years if they are having a healthy, varied diet; but 1% or skimmed milk should not be given as a main drink until the child reaches 5 years.</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Young children should not be given whole nuts (risk of choking) and deep sea fish such as shark, marlin and swordfish (potential for high mercury levels).</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For more information on nutrition in toddlers, </a:t>
            </a:r>
            <a:r>
              <a:rPr lang="en-GB" sz="3200" dirty="0">
                <a:solidFill>
                  <a:srgbClr val="030409"/>
                </a:solidFill>
                <a:latin typeface="Source Sans Pro"/>
                <a:ea typeface="+mn-ea"/>
                <a:hlinkClick r:id="rId2">
                  <a:extLst>
                    <a:ext uri="{A12FA001-AC4F-418D-AE19-62706E023703}">
                      <ahyp:hlinkClr xmlns:ahyp="http://schemas.microsoft.com/office/drawing/2018/hyperlinkcolor" val="tx"/>
                    </a:ext>
                  </a:extLst>
                </a:hlinkClick>
              </a:rPr>
              <a:t>click here</a:t>
            </a:r>
            <a:r>
              <a:rPr lang="en-GB" sz="3200" dirty="0">
                <a:solidFill>
                  <a:srgbClr val="030409"/>
                </a:solidFill>
                <a:latin typeface="Source Sans Pro"/>
                <a:ea typeface="+mn-ea"/>
              </a:rPr>
              <a:t>.</a:t>
            </a:r>
          </a:p>
        </p:txBody>
      </p:sp>
    </p:spTree>
    <p:extLst>
      <p:ext uri="{BB962C8B-B14F-4D97-AF65-F5344CB8AC3E}">
        <p14:creationId xmlns:p14="http://schemas.microsoft.com/office/powerpoint/2010/main" val="986845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5" y="1235355"/>
            <a:ext cx="14580000" cy="1080000"/>
          </a:xfrm>
        </p:spPr>
        <p:txBody>
          <a:bodyPr wrap="square" lIns="0" tIns="0" rIns="0" bIns="0" rtlCol="0" anchor="t">
            <a:spAutoFit/>
          </a:bodyPr>
          <a:lstStyle/>
          <a:p>
            <a:r>
              <a:rPr lang="en-US" sz="5400" dirty="0">
                <a:solidFill>
                  <a:srgbClr val="34713B"/>
                </a:solidFill>
                <a:latin typeface="Source Sans Pro Semi-Bold"/>
              </a:rPr>
              <a:t>Childhood</a:t>
            </a:r>
          </a:p>
        </p:txBody>
      </p:sp>
      <p:sp>
        <p:nvSpPr>
          <p:cNvPr id="3" name="Subtitle 2"/>
          <p:cNvSpPr>
            <a:spLocks noGrp="1"/>
          </p:cNvSpPr>
          <p:nvPr>
            <p:ph type="subTitle" idx="1"/>
          </p:nvPr>
        </p:nvSpPr>
        <p:spPr>
          <a:xfrm>
            <a:off x="1753916" y="3056538"/>
            <a:ext cx="10214928" cy="5400000"/>
          </a:xfrm>
        </p:spPr>
        <p:txBody>
          <a:bodyPr/>
          <a:lstStyle/>
          <a:p>
            <a:pPr marL="0" indent="0">
              <a:buFont typeface="Arial" charset="0"/>
              <a:buNone/>
              <a:defRPr/>
            </a:pPr>
            <a:r>
              <a:rPr lang="en-GB" sz="3200" dirty="0">
                <a:solidFill>
                  <a:srgbClr val="030409"/>
                </a:solidFill>
                <a:latin typeface="Source Sans Pro"/>
                <a:ea typeface="+mn-ea"/>
              </a:rPr>
              <a:t>Children have a higher energy requirement for their body size compared to adults because they are growing rapidly and are often very active.</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A nutrient-dense diet providing adequate energy and nutrients, which includes healthy snacks, is essential for growth and development. It is also important for children to have sufficient to drink.</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Young children also have small stomachs so they need to eat small and frequent meals.</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564964" y="3056538"/>
            <a:ext cx="5020908" cy="3348946"/>
          </a:xfrm>
          <a:prstGeom prst="roundRect">
            <a:avLst/>
          </a:prstGeom>
        </p:spPr>
      </p:pic>
    </p:spTree>
    <p:extLst>
      <p:ext uri="{BB962C8B-B14F-4D97-AF65-F5344CB8AC3E}">
        <p14:creationId xmlns:p14="http://schemas.microsoft.com/office/powerpoint/2010/main" val="1751749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5" y="1382312"/>
            <a:ext cx="14580000" cy="1080000"/>
          </a:xfrm>
        </p:spPr>
        <p:txBody>
          <a:bodyPr wrap="square" lIns="0" tIns="0" rIns="0" bIns="0" rtlCol="0" anchor="t">
            <a:spAutoFit/>
          </a:bodyPr>
          <a:lstStyle/>
          <a:p>
            <a:r>
              <a:rPr lang="en-US" sz="5400" dirty="0">
                <a:solidFill>
                  <a:srgbClr val="34713B"/>
                </a:solidFill>
                <a:latin typeface="Source Sans Pro Semi-Bold"/>
              </a:rPr>
              <a:t>Childhood</a:t>
            </a:r>
          </a:p>
        </p:txBody>
      </p:sp>
      <p:sp>
        <p:nvSpPr>
          <p:cNvPr id="3" name="Subtitle 2"/>
          <p:cNvSpPr>
            <a:spLocks noGrp="1"/>
          </p:cNvSpPr>
          <p:nvPr>
            <p:ph type="subTitle" idx="1"/>
          </p:nvPr>
        </p:nvSpPr>
        <p:spPr>
          <a:xfrm>
            <a:off x="1753915" y="3053443"/>
            <a:ext cx="10091723" cy="6203195"/>
          </a:xfrm>
        </p:spPr>
        <p:txBody>
          <a:bodyPr/>
          <a:lstStyle/>
          <a:p>
            <a:pPr marL="0" indent="0">
              <a:buFont typeface="Arial" charset="0"/>
              <a:buNone/>
              <a:defRPr/>
            </a:pPr>
            <a:r>
              <a:rPr lang="en-GB" sz="3200" dirty="0">
                <a:solidFill>
                  <a:srgbClr val="030409"/>
                </a:solidFill>
                <a:latin typeface="Source Sans Pro"/>
                <a:ea typeface="+mn-ea"/>
              </a:rPr>
              <a:t>Children’s diets from the age of 5 should be based on the principles of the Eatwell Guide and include plenty of starchy carbohydrates, fruit and vegetables, and some protein and dairy foods.</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Children should be encouraged to remain a healthy weight with respect to their height. </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A healthy family lifestyle can help to maintain a healthy weight, such as being active together or sharing meals.</a:t>
            </a:r>
          </a:p>
          <a:p>
            <a:pPr marL="0" indent="0">
              <a:buNone/>
            </a:pPr>
            <a:endParaRPr lang="en-US" sz="3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304111" y="3053443"/>
            <a:ext cx="5281142" cy="3500075"/>
          </a:xfrm>
          <a:prstGeom prst="roundRect">
            <a:avLst/>
          </a:prstGeom>
        </p:spPr>
      </p:pic>
    </p:spTree>
    <p:extLst>
      <p:ext uri="{BB962C8B-B14F-4D97-AF65-F5344CB8AC3E}">
        <p14:creationId xmlns:p14="http://schemas.microsoft.com/office/powerpoint/2010/main" val="3358036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3282" y="1316997"/>
            <a:ext cx="14580000" cy="1080000"/>
          </a:xfrm>
        </p:spPr>
        <p:txBody>
          <a:bodyPr wrap="square" lIns="0" tIns="0" rIns="0" bIns="0" rtlCol="0" anchor="t">
            <a:spAutoFit/>
          </a:bodyPr>
          <a:lstStyle/>
          <a:p>
            <a:r>
              <a:rPr lang="en-US" sz="5400" dirty="0">
                <a:solidFill>
                  <a:srgbClr val="34713B"/>
                </a:solidFill>
                <a:latin typeface="Source Sans Pro Semi-Bold"/>
              </a:rPr>
              <a:t>Childhood</a:t>
            </a:r>
            <a:br>
              <a:rPr lang="en-US" sz="5400" dirty="0">
                <a:solidFill>
                  <a:srgbClr val="34713B"/>
                </a:solidFill>
                <a:latin typeface="Source Sans Pro Semi-Bold"/>
              </a:rPr>
            </a:br>
            <a:endParaRPr lang="en-US" sz="5400" dirty="0">
              <a:solidFill>
                <a:srgbClr val="34713B"/>
              </a:solidFill>
              <a:latin typeface="Source Sans Pro Semi-Bold"/>
            </a:endParaRPr>
          </a:p>
        </p:txBody>
      </p:sp>
      <p:sp>
        <p:nvSpPr>
          <p:cNvPr id="3" name="Subtitle 2"/>
          <p:cNvSpPr>
            <a:spLocks noGrp="1"/>
          </p:cNvSpPr>
          <p:nvPr>
            <p:ph type="subTitle" idx="1"/>
          </p:nvPr>
        </p:nvSpPr>
        <p:spPr>
          <a:xfrm>
            <a:off x="1623282" y="3135086"/>
            <a:ext cx="10347047" cy="6121552"/>
          </a:xfrm>
        </p:spPr>
        <p:txBody>
          <a:bodyPr/>
          <a:lstStyle/>
          <a:p>
            <a:pPr marL="0" indent="0">
              <a:buFont typeface="Arial" charset="0"/>
              <a:buNone/>
              <a:defRPr/>
            </a:pPr>
            <a:r>
              <a:rPr lang="en-GB" sz="3200" dirty="0">
                <a:solidFill>
                  <a:srgbClr val="030409"/>
                </a:solidFill>
                <a:latin typeface="Source Sans Pro"/>
                <a:ea typeface="+mn-ea"/>
              </a:rPr>
              <a:t>Childhood is an important time for growth and development. </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Children need a good supply of protein, and other nutrients including calcium, iron and vitamins A and D. </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Children begin to take responsibility for their own food choices around this time. It is therefore important to encourage them to eat a healthy, varied diet which is rich in fruit, vegetables and starchy foods.</a:t>
            </a:r>
          </a:p>
          <a:p>
            <a:pPr marL="0" indent="0">
              <a:buNone/>
            </a:pPr>
            <a:endParaRPr lang="en-US" sz="3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475029" y="3345467"/>
            <a:ext cx="5398868" cy="3596065"/>
          </a:xfrm>
          <a:prstGeom prst="roundRect">
            <a:avLst/>
          </a:prstGeom>
        </p:spPr>
      </p:pic>
    </p:spTree>
    <p:extLst>
      <p:ext uri="{BB962C8B-B14F-4D97-AF65-F5344CB8AC3E}">
        <p14:creationId xmlns:p14="http://schemas.microsoft.com/office/powerpoint/2010/main" val="1667396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81273" y="1298941"/>
            <a:ext cx="14580000" cy="1080000"/>
          </a:xfrm>
        </p:spPr>
        <p:txBody>
          <a:bodyPr wrap="square" lIns="0" tIns="0" rIns="0" bIns="0" rtlCol="0" anchor="t">
            <a:spAutoFit/>
          </a:bodyPr>
          <a:lstStyle/>
          <a:p>
            <a:r>
              <a:rPr lang="en-US" sz="5400" dirty="0">
                <a:solidFill>
                  <a:srgbClr val="34713B"/>
                </a:solidFill>
                <a:latin typeface="Source Sans Pro Semi-Bold"/>
              </a:rPr>
              <a:t>Childhood</a:t>
            </a:r>
            <a:br>
              <a:rPr lang="en-US" sz="5400" dirty="0">
                <a:solidFill>
                  <a:srgbClr val="34713B"/>
                </a:solidFill>
                <a:latin typeface="Source Sans Pro Semi-Bold"/>
              </a:rPr>
            </a:br>
            <a:endParaRPr lang="en-US" sz="5400" dirty="0">
              <a:solidFill>
                <a:srgbClr val="34713B"/>
              </a:solidFill>
              <a:latin typeface="Source Sans Pro Semi-Bold"/>
            </a:endParaRPr>
          </a:p>
        </p:txBody>
      </p:sp>
      <p:sp>
        <p:nvSpPr>
          <p:cNvPr id="3" name="Subtitle 2"/>
          <p:cNvSpPr>
            <a:spLocks noGrp="1"/>
          </p:cNvSpPr>
          <p:nvPr>
            <p:ph type="subTitle" idx="1"/>
          </p:nvPr>
        </p:nvSpPr>
        <p:spPr>
          <a:xfrm>
            <a:off x="1281273" y="3048059"/>
            <a:ext cx="10442641" cy="6079612"/>
          </a:xfrm>
        </p:spPr>
        <p:txBody>
          <a:bodyPr/>
          <a:lstStyle/>
          <a:p>
            <a:pPr marL="0" indent="0">
              <a:buFont typeface="Arial" charset="0"/>
              <a:buNone/>
              <a:defRPr/>
            </a:pPr>
            <a:r>
              <a:rPr lang="en-GB" sz="3200" dirty="0">
                <a:solidFill>
                  <a:srgbClr val="030409"/>
                </a:solidFill>
                <a:latin typeface="Source Sans Pro"/>
                <a:ea typeface="+mn-ea"/>
              </a:rPr>
              <a:t>Dental hygiene is very important. Children should pay attention to dental hygiene and ways to prevent dental caries.</a:t>
            </a:r>
          </a:p>
          <a:p>
            <a:pPr marL="0" indent="0">
              <a:buFont typeface="Arial" charset="0"/>
              <a:buNone/>
              <a:defRPr/>
            </a:pPr>
            <a:endParaRPr lang="en-GB" sz="3200" dirty="0">
              <a:solidFill>
                <a:srgbClr val="030409"/>
              </a:solidFill>
              <a:latin typeface="Source Sans Pro"/>
              <a:ea typeface="+mn-ea"/>
            </a:endParaRPr>
          </a:p>
          <a:p>
            <a:pPr marL="0" indent="0">
              <a:buFont typeface="Arial" charset="0"/>
              <a:buNone/>
              <a:defRPr/>
            </a:pPr>
            <a:r>
              <a:rPr lang="en-GB" sz="3200" dirty="0">
                <a:solidFill>
                  <a:srgbClr val="030409"/>
                </a:solidFill>
                <a:latin typeface="Source Sans Pro"/>
                <a:ea typeface="+mn-ea"/>
              </a:rPr>
              <a:t>Teeth should be brushed twice a day, for at least 2 minutes at a time, with a fluoride-containing toothpaste. Sugar-containing foods and drinks should be limited to meal-times.</a:t>
            </a:r>
          </a:p>
          <a:p>
            <a:pPr marL="0" indent="0">
              <a:buFont typeface="Arial" charset="0"/>
              <a:buNone/>
              <a:defRPr/>
            </a:pPr>
            <a:endParaRPr lang="en-US" sz="3200" dirty="0">
              <a:solidFill>
                <a:srgbClr val="030409"/>
              </a:solidFill>
              <a:latin typeface="Source Sans Pro"/>
              <a:ea typeface="+mn-ea"/>
            </a:endParaRPr>
          </a:p>
          <a:p>
            <a:pPr marL="0" indent="0">
              <a:buFont typeface="Arial" charset="0"/>
              <a:buNone/>
              <a:defRPr/>
            </a:pPr>
            <a:endParaRPr lang="en-US" sz="3200" dirty="0">
              <a:solidFill>
                <a:srgbClr val="030409"/>
              </a:solidFill>
              <a:latin typeface="Source Sans Pro"/>
              <a:ea typeface="+mn-ea"/>
            </a:endParaRPr>
          </a:p>
          <a:p>
            <a:pPr marL="0" indent="0">
              <a:buFont typeface="Arial" charset="0"/>
              <a:buNone/>
              <a:defRPr/>
            </a:pPr>
            <a:r>
              <a:rPr lang="en-US" sz="3200" dirty="0">
                <a:solidFill>
                  <a:srgbClr val="030409"/>
                </a:solidFill>
                <a:latin typeface="Source Sans Pro"/>
                <a:ea typeface="+mn-ea"/>
              </a:rPr>
              <a:t>For more information visit </a:t>
            </a:r>
            <a:r>
              <a:rPr lang="en-GB" sz="3200" dirty="0">
                <a:solidFill>
                  <a:srgbClr val="030409"/>
                </a:solidFill>
                <a:latin typeface="Source Sans Pro"/>
                <a:ea typeface="+mn-ea"/>
                <a:hlinkClick r:id="rId2">
                  <a:extLst>
                    <a:ext uri="{A12FA001-AC4F-418D-AE19-62706E023703}">
                      <ahyp:hlinkClr xmlns:ahyp="http://schemas.microsoft.com/office/drawing/2018/hyperlinkcolor" val="tx"/>
                    </a:ext>
                  </a:extLst>
                </a:hlinkClick>
              </a:rPr>
              <a:t>Children - British Nutrition Foundation</a:t>
            </a:r>
            <a:r>
              <a:rPr lang="en-GB" sz="3200" dirty="0">
                <a:solidFill>
                  <a:srgbClr val="030409"/>
                </a:solidFill>
                <a:latin typeface="Source Sans Pro"/>
                <a:ea typeface="+mn-ea"/>
              </a:rPr>
              <a:t>.</a:t>
            </a:r>
            <a:endParaRPr lang="en-US" sz="3200" dirty="0">
              <a:solidFill>
                <a:srgbClr val="030409"/>
              </a:solidFill>
              <a:latin typeface="Source Sans Pro"/>
              <a:ea typeface="+mn-ea"/>
            </a:endParaRPr>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873119" y="2707415"/>
            <a:ext cx="3531575" cy="5260056"/>
          </a:xfrm>
          <a:prstGeom prst="roundRect">
            <a:avLst/>
          </a:prstGeom>
        </p:spPr>
      </p:pic>
    </p:spTree>
    <p:extLst>
      <p:ext uri="{BB962C8B-B14F-4D97-AF65-F5344CB8AC3E}">
        <p14:creationId xmlns:p14="http://schemas.microsoft.com/office/powerpoint/2010/main" val="3970565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284340"/>
            <a:ext cx="14580000" cy="1080000"/>
          </a:xfrm>
        </p:spPr>
        <p:txBody>
          <a:bodyPr wrap="square" lIns="0" tIns="0" rIns="0" bIns="0" rtlCol="0" anchor="t">
            <a:spAutoFit/>
          </a:bodyPr>
          <a:lstStyle/>
          <a:p>
            <a:r>
              <a:rPr lang="en-US" sz="5400" dirty="0">
                <a:solidFill>
                  <a:srgbClr val="34713B"/>
                </a:solidFill>
                <a:latin typeface="Source Sans Pro Semi-Bold"/>
              </a:rPr>
              <a:t>Adolescence </a:t>
            </a:r>
            <a:br>
              <a:rPr lang="en-US" sz="5400" dirty="0">
                <a:solidFill>
                  <a:srgbClr val="34713B"/>
                </a:solidFill>
                <a:latin typeface="Source Sans Pro Semi-Bold"/>
              </a:rPr>
            </a:br>
            <a:endParaRPr lang="en-US" sz="5400" dirty="0">
              <a:solidFill>
                <a:srgbClr val="34713B"/>
              </a:solidFill>
              <a:latin typeface="Source Sans Pro Semi-Bold"/>
            </a:endParaRPr>
          </a:p>
        </p:txBody>
      </p:sp>
      <p:sp>
        <p:nvSpPr>
          <p:cNvPr id="3" name="Subtitle 2"/>
          <p:cNvSpPr>
            <a:spLocks noGrp="1"/>
          </p:cNvSpPr>
          <p:nvPr>
            <p:ph type="subTitle" idx="1"/>
          </p:nvPr>
        </p:nvSpPr>
        <p:spPr>
          <a:xfrm>
            <a:off x="1753914" y="2775857"/>
            <a:ext cx="12990786" cy="6480781"/>
          </a:xfrm>
        </p:spPr>
        <p:txBody>
          <a:bodyPr/>
          <a:lstStyle/>
          <a:p>
            <a:pPr marL="0" indent="0">
              <a:buNone/>
              <a:defRPr/>
            </a:pPr>
            <a:r>
              <a:rPr lang="en-GB" sz="3200" dirty="0">
                <a:solidFill>
                  <a:srgbClr val="030409"/>
                </a:solidFill>
                <a:latin typeface="Source Sans Pro"/>
                <a:ea typeface="+mn-ea"/>
              </a:rPr>
              <a:t>Adolescence is a period of rapid growth and development and is when puberty occurs. The demand for energy and most nutrients are relatively high. </a:t>
            </a:r>
          </a:p>
          <a:p>
            <a:pPr>
              <a:defRPr/>
            </a:pPr>
            <a:r>
              <a:rPr lang="en-GB" sz="3200" dirty="0">
                <a:solidFill>
                  <a:srgbClr val="030409"/>
                </a:solidFill>
                <a:latin typeface="Source Sans Pro"/>
                <a:ea typeface="+mn-ea"/>
              </a:rPr>
              <a:t>Boys need more protein and energy than girls for growth.</a:t>
            </a:r>
          </a:p>
          <a:p>
            <a:pPr>
              <a:defRPr/>
            </a:pPr>
            <a:r>
              <a:rPr lang="en-GB" sz="3200" dirty="0">
                <a:solidFill>
                  <a:srgbClr val="030409"/>
                </a:solidFill>
                <a:latin typeface="Source Sans Pro"/>
                <a:ea typeface="+mn-ea"/>
              </a:rPr>
              <a:t>Girls need more iron than boys to replace menstrual losses.</a:t>
            </a:r>
          </a:p>
          <a:p>
            <a:pPr marL="0" indent="0">
              <a:buNone/>
              <a:defRPr/>
            </a:pPr>
            <a:endParaRPr lang="en-GB" sz="3200" dirty="0">
              <a:solidFill>
                <a:srgbClr val="030409"/>
              </a:solidFill>
              <a:latin typeface="Source Sans Pro"/>
              <a:ea typeface="+mn-ea"/>
            </a:endParaRPr>
          </a:p>
          <a:p>
            <a:pPr marL="0" indent="0">
              <a:buNone/>
              <a:defRPr/>
            </a:pPr>
            <a:r>
              <a:rPr lang="en-GB" sz="3200" dirty="0">
                <a:solidFill>
                  <a:srgbClr val="030409"/>
                </a:solidFill>
                <a:latin typeface="Source Sans Pro"/>
                <a:ea typeface="+mn-ea"/>
              </a:rPr>
              <a:t>It is important to encourage an active lifestyle with a healthy, balanced diet during this time. This is because good habits practised now are likely to benefit their health for the rest of their lives.</a:t>
            </a:r>
          </a:p>
          <a:p>
            <a:pPr marL="0" indent="0">
              <a:buNone/>
              <a:defRPr/>
            </a:pPr>
            <a:endParaRPr lang="en-GB" sz="3200" dirty="0">
              <a:solidFill>
                <a:srgbClr val="030409"/>
              </a:solidFill>
              <a:latin typeface="Source Sans Pro"/>
              <a:ea typeface="+mn-ea"/>
            </a:endParaRPr>
          </a:p>
          <a:p>
            <a:pPr marL="0" indent="0">
              <a:buNone/>
              <a:defRPr/>
            </a:pPr>
            <a:r>
              <a:rPr lang="en-GB" sz="3200" dirty="0">
                <a:solidFill>
                  <a:srgbClr val="030409"/>
                </a:solidFill>
                <a:latin typeface="Source Sans Pro"/>
                <a:ea typeface="+mn-ea"/>
              </a:rPr>
              <a:t>For more information visit </a:t>
            </a:r>
            <a:r>
              <a:rPr lang="en-GB" sz="3200" dirty="0">
                <a:solidFill>
                  <a:srgbClr val="030409"/>
                </a:solidFill>
                <a:latin typeface="Source Sans Pro"/>
                <a:ea typeface="+mn-ea"/>
                <a:hlinkClick r:id="rId2">
                  <a:extLst>
                    <a:ext uri="{A12FA001-AC4F-418D-AE19-62706E023703}">
                      <ahyp:hlinkClr xmlns:ahyp="http://schemas.microsoft.com/office/drawing/2018/hyperlinkcolor" val="tx"/>
                    </a:ext>
                  </a:extLst>
                </a:hlinkClick>
              </a:rPr>
              <a:t>Teenagers - British Nutrition Foundation</a:t>
            </a:r>
            <a:r>
              <a:rPr lang="en-GB" sz="3200" dirty="0">
                <a:solidFill>
                  <a:srgbClr val="030409"/>
                </a:solidFill>
                <a:latin typeface="Source Sans Pro"/>
                <a:ea typeface="+mn-ea"/>
              </a:rPr>
              <a:t>.</a:t>
            </a:r>
          </a:p>
        </p:txBody>
      </p:sp>
    </p:spTree>
    <p:extLst>
      <p:ext uri="{BB962C8B-B14F-4D97-AF65-F5344CB8AC3E}">
        <p14:creationId xmlns:p14="http://schemas.microsoft.com/office/powerpoint/2010/main" val="1492805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1215" y="1202697"/>
            <a:ext cx="14580000" cy="1080000"/>
          </a:xfrm>
        </p:spPr>
        <p:txBody>
          <a:bodyPr wrap="square" lIns="0" tIns="0" rIns="0" bIns="0" rtlCol="0" anchor="t">
            <a:spAutoFit/>
          </a:bodyPr>
          <a:lstStyle/>
          <a:p>
            <a:r>
              <a:rPr lang="en-US" sz="5400" dirty="0">
                <a:solidFill>
                  <a:srgbClr val="34713B"/>
                </a:solidFill>
                <a:latin typeface="Source Sans Pro Semi-Bold"/>
              </a:rPr>
              <a:t>Adolescence – iron</a:t>
            </a:r>
          </a:p>
        </p:txBody>
      </p:sp>
      <p:sp>
        <p:nvSpPr>
          <p:cNvPr id="3" name="Subtitle 2"/>
          <p:cNvSpPr>
            <a:spLocks noGrp="1"/>
          </p:cNvSpPr>
          <p:nvPr>
            <p:ph type="subTitle" idx="1"/>
          </p:nvPr>
        </p:nvSpPr>
        <p:spPr>
          <a:xfrm>
            <a:off x="1551215" y="2778953"/>
            <a:ext cx="10775078" cy="5400000"/>
          </a:xfrm>
        </p:spPr>
        <p:txBody>
          <a:bodyPr/>
          <a:lstStyle/>
          <a:p>
            <a:pPr marL="0" indent="0">
              <a:spcBef>
                <a:spcPct val="0"/>
              </a:spcBef>
              <a:buNone/>
            </a:pPr>
            <a:r>
              <a:rPr lang="en-US" altLang="en-US" sz="3200" dirty="0">
                <a:solidFill>
                  <a:srgbClr val="030409"/>
                </a:solidFill>
                <a:latin typeface="Source Sans Pro"/>
                <a:ea typeface="+mn-ea"/>
              </a:rPr>
              <a:t>Teenage girls and women require 14.8mg of iron each day.</a:t>
            </a:r>
          </a:p>
          <a:p>
            <a:pPr marL="0" indent="0">
              <a:spcBef>
                <a:spcPct val="0"/>
              </a:spcBef>
              <a:buNone/>
            </a:pPr>
            <a:endParaRPr lang="en-US" altLang="en-US" sz="3200" dirty="0">
              <a:solidFill>
                <a:srgbClr val="030409"/>
              </a:solidFill>
              <a:latin typeface="Source Sans Pro"/>
              <a:ea typeface="+mn-ea"/>
            </a:endParaRPr>
          </a:p>
          <a:p>
            <a:pPr marL="0" indent="0">
              <a:spcBef>
                <a:spcPct val="0"/>
              </a:spcBef>
              <a:buNone/>
            </a:pPr>
            <a:r>
              <a:rPr lang="en-US" altLang="en-US" sz="3200" dirty="0">
                <a:solidFill>
                  <a:srgbClr val="030409"/>
                </a:solidFill>
                <a:latin typeface="Source Sans Pro"/>
                <a:ea typeface="+mn-ea"/>
              </a:rPr>
              <a:t>Teenage boys need 11.3mg of iron daily and this reduces to 8.7mg for men aged 19 or over.</a:t>
            </a:r>
          </a:p>
          <a:p>
            <a:pPr marL="0" indent="0">
              <a:spcBef>
                <a:spcPct val="0"/>
              </a:spcBef>
              <a:buNone/>
            </a:pPr>
            <a:endParaRPr lang="en-GB" altLang="en-US" sz="3200" dirty="0">
              <a:solidFill>
                <a:srgbClr val="030409"/>
              </a:solidFill>
              <a:latin typeface="Source Sans Pro"/>
              <a:ea typeface="+mn-ea"/>
            </a:endParaRPr>
          </a:p>
          <a:p>
            <a:pPr marL="0" indent="0">
              <a:spcBef>
                <a:spcPct val="0"/>
              </a:spcBef>
              <a:buNone/>
            </a:pPr>
            <a:r>
              <a:rPr lang="en-US" altLang="en-US" sz="3200" dirty="0">
                <a:solidFill>
                  <a:srgbClr val="030409"/>
                </a:solidFill>
                <a:latin typeface="Source Sans Pro"/>
                <a:ea typeface="+mn-ea"/>
              </a:rPr>
              <a:t>Iron from meat sources, is readily absorbed by the human body. </a:t>
            </a:r>
          </a:p>
          <a:p>
            <a:pPr marL="0" indent="0">
              <a:spcBef>
                <a:spcPct val="0"/>
              </a:spcBef>
              <a:buNone/>
            </a:pPr>
            <a:endParaRPr lang="en-US" altLang="en-US" sz="3200" dirty="0">
              <a:solidFill>
                <a:srgbClr val="030409"/>
              </a:solidFill>
              <a:latin typeface="Source Sans Pro"/>
              <a:ea typeface="+mn-ea"/>
            </a:endParaRPr>
          </a:p>
          <a:p>
            <a:pPr marL="0" indent="0">
              <a:spcBef>
                <a:spcPct val="0"/>
              </a:spcBef>
              <a:buNone/>
            </a:pPr>
            <a:r>
              <a:rPr lang="en-US" altLang="en-US" sz="3200" b="1" dirty="0">
                <a:solidFill>
                  <a:srgbClr val="030409"/>
                </a:solidFill>
                <a:latin typeface="Source Sans Pro"/>
                <a:ea typeface="+mn-ea"/>
              </a:rPr>
              <a:t>Did you know?</a:t>
            </a:r>
          </a:p>
          <a:p>
            <a:pPr marL="0" indent="0">
              <a:spcBef>
                <a:spcPct val="0"/>
              </a:spcBef>
              <a:buNone/>
            </a:pPr>
            <a:endParaRPr lang="en-US" altLang="en-US" sz="3200" dirty="0">
              <a:solidFill>
                <a:srgbClr val="030409"/>
              </a:solidFill>
              <a:latin typeface="Source Sans Pro"/>
              <a:ea typeface="+mn-ea"/>
            </a:endParaRPr>
          </a:p>
          <a:p>
            <a:pPr marL="0" indent="0">
              <a:spcBef>
                <a:spcPct val="0"/>
              </a:spcBef>
              <a:buNone/>
            </a:pPr>
            <a:r>
              <a:rPr lang="en-US" altLang="en-US" sz="3200" dirty="0">
                <a:solidFill>
                  <a:srgbClr val="030409"/>
                </a:solidFill>
                <a:latin typeface="Source Sans Pro"/>
                <a:ea typeface="+mn-ea"/>
              </a:rPr>
              <a:t>Vitamin C helps to absorb iron from non-meat sources, such as green leafy vegetables, nuts, pulses, dried fruits, wheat flour and breakfast cereals.</a:t>
            </a:r>
            <a:endParaRPr lang="en-GB" altLang="en-US" sz="3200" dirty="0">
              <a:solidFill>
                <a:srgbClr val="030409"/>
              </a:solidFill>
              <a:latin typeface="Source Sans Pro"/>
              <a:ea typeface="+mn-ea"/>
            </a:endParaRPr>
          </a:p>
        </p:txBody>
      </p:sp>
      <p:pic>
        <p:nvPicPr>
          <p:cNvPr id="6" name="Picture 5">
            <a:extLst>
              <a:ext uri="{FF2B5EF4-FFF2-40B4-BE49-F238E27FC236}">
                <a16:creationId xmlns:a16="http://schemas.microsoft.com/office/drawing/2014/main" id="{CFD9A088-C963-8BD1-07F5-9800ACC19E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26293" y="3506221"/>
            <a:ext cx="5294443" cy="3531393"/>
          </a:xfrm>
          <a:prstGeom prst="roundRect">
            <a:avLst/>
          </a:prstGeom>
        </p:spPr>
      </p:pic>
    </p:spTree>
    <p:extLst>
      <p:ext uri="{BB962C8B-B14F-4D97-AF65-F5344CB8AC3E}">
        <p14:creationId xmlns:p14="http://schemas.microsoft.com/office/powerpoint/2010/main" val="4121827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202697"/>
            <a:ext cx="14580000" cy="1080000"/>
          </a:xfrm>
        </p:spPr>
        <p:txBody>
          <a:bodyPr wrap="square" lIns="0" tIns="0" rIns="0" bIns="0" rtlCol="0" anchor="t">
            <a:spAutoFit/>
          </a:bodyPr>
          <a:lstStyle/>
          <a:p>
            <a:r>
              <a:rPr lang="en-US" sz="5400" dirty="0">
                <a:solidFill>
                  <a:srgbClr val="34713B"/>
                </a:solidFill>
                <a:latin typeface="Source Sans Pro Semi-Bold"/>
              </a:rPr>
              <a:t>Adulthood</a:t>
            </a:r>
          </a:p>
        </p:txBody>
      </p:sp>
      <p:sp>
        <p:nvSpPr>
          <p:cNvPr id="3" name="Subtitle 2"/>
          <p:cNvSpPr>
            <a:spLocks noGrp="1"/>
          </p:cNvSpPr>
          <p:nvPr>
            <p:ph type="subTitle" idx="1"/>
          </p:nvPr>
        </p:nvSpPr>
        <p:spPr>
          <a:xfrm>
            <a:off x="1753914" y="2806518"/>
            <a:ext cx="9316857" cy="5400000"/>
          </a:xfrm>
        </p:spPr>
        <p:txBody>
          <a:bodyPr/>
          <a:lstStyle/>
          <a:p>
            <a:pPr marL="0" indent="0">
              <a:buNone/>
              <a:defRPr/>
            </a:pPr>
            <a:r>
              <a:rPr lang="en-GB" sz="3200" dirty="0">
                <a:solidFill>
                  <a:srgbClr val="030409"/>
                </a:solidFill>
                <a:latin typeface="Source Sans Pro"/>
                <a:ea typeface="+mn-ea"/>
              </a:rPr>
              <a:t>Nutritional requirements do not change much between the ages of 19 to 50, except during pregnancy and lactation.</a:t>
            </a:r>
          </a:p>
          <a:p>
            <a:pPr marL="0" indent="0">
              <a:buNone/>
              <a:defRPr/>
            </a:pPr>
            <a:endParaRPr lang="en-GB" sz="3200" dirty="0">
              <a:solidFill>
                <a:srgbClr val="030409"/>
              </a:solidFill>
              <a:latin typeface="Source Sans Pro"/>
              <a:ea typeface="+mn-ea"/>
            </a:endParaRPr>
          </a:p>
          <a:p>
            <a:pPr marL="0" indent="0">
              <a:buNone/>
              <a:defRPr/>
            </a:pPr>
            <a:r>
              <a:rPr lang="en-GB" sz="3200" dirty="0">
                <a:solidFill>
                  <a:srgbClr val="030409"/>
                </a:solidFill>
                <a:latin typeface="Source Sans Pro"/>
                <a:ea typeface="+mn-ea"/>
              </a:rPr>
              <a:t>On average, UK adults are eating too much saturated fat, sugar and salt from food, and not enough fruit and vegetables. A poor diet can lead to diseases such as obesity, cardiovascular diseases, cancer and diabetes.</a:t>
            </a:r>
          </a:p>
          <a:p>
            <a:pPr marL="0" indent="0">
              <a:buNone/>
              <a:defRPr/>
            </a:pPr>
            <a:endParaRPr lang="en-GB" sz="3200" dirty="0">
              <a:solidFill>
                <a:srgbClr val="030409"/>
              </a:solidFill>
              <a:latin typeface="Source Sans Pro"/>
              <a:ea typeface="+mn-ea"/>
            </a:endParaRPr>
          </a:p>
          <a:p>
            <a:pPr marL="0" indent="0">
              <a:buNone/>
              <a:defRPr/>
            </a:pPr>
            <a:r>
              <a:rPr lang="en-GB" sz="3200" dirty="0">
                <a:solidFill>
                  <a:srgbClr val="030409"/>
                </a:solidFill>
                <a:latin typeface="Source Sans Pro"/>
                <a:ea typeface="+mn-ea"/>
              </a:rPr>
              <a:t>For more information, visit </a:t>
            </a:r>
            <a:r>
              <a:rPr lang="en-GB" sz="3200" dirty="0">
                <a:solidFill>
                  <a:srgbClr val="030409"/>
                </a:solidFill>
                <a:latin typeface="Source Sans Pro"/>
                <a:ea typeface="+mn-ea"/>
                <a:hlinkClick r:id="rId2">
                  <a:extLst>
                    <a:ext uri="{A12FA001-AC4F-418D-AE19-62706E023703}">
                      <ahyp:hlinkClr xmlns:ahyp="http://schemas.microsoft.com/office/drawing/2018/hyperlinkcolor" val="tx"/>
                    </a:ext>
                  </a:extLst>
                </a:hlinkClick>
              </a:rPr>
              <a:t>Men - British Nutrition Foundation</a:t>
            </a:r>
            <a:r>
              <a:rPr lang="en-GB" sz="3200" dirty="0">
                <a:solidFill>
                  <a:srgbClr val="030409"/>
                </a:solidFill>
                <a:latin typeface="Source Sans Pro"/>
                <a:ea typeface="+mn-ea"/>
              </a:rPr>
              <a:t> and </a:t>
            </a:r>
            <a:r>
              <a:rPr lang="en-GB" sz="3200" dirty="0">
                <a:solidFill>
                  <a:srgbClr val="030409"/>
                </a:solidFill>
                <a:latin typeface="Source Sans Pro"/>
                <a:ea typeface="+mn-ea"/>
                <a:hlinkClick r:id="rId3">
                  <a:extLst>
                    <a:ext uri="{A12FA001-AC4F-418D-AE19-62706E023703}">
                      <ahyp:hlinkClr xmlns:ahyp="http://schemas.microsoft.com/office/drawing/2018/hyperlinkcolor" val="tx"/>
                    </a:ext>
                  </a:extLst>
                </a:hlinkClick>
              </a:rPr>
              <a:t>Women - British Nutrition Foundation</a:t>
            </a:r>
            <a:r>
              <a:rPr lang="en-GB" sz="3200" dirty="0">
                <a:solidFill>
                  <a:srgbClr val="030409"/>
                </a:solidFill>
                <a:latin typeface="Source Sans Pro"/>
                <a:ea typeface="+mn-ea"/>
              </a:rPr>
              <a:t>.</a:t>
            </a:r>
          </a:p>
          <a:p>
            <a:pPr marL="0" indent="0">
              <a:buNone/>
            </a:pPr>
            <a:endParaRPr lang="en-US" sz="3000" dirty="0"/>
          </a:p>
        </p:txBody>
      </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022876" y="3365782"/>
            <a:ext cx="5678343" cy="4281471"/>
          </a:xfrm>
          <a:prstGeom prst="roundRect">
            <a:avLst/>
          </a:prstGeom>
        </p:spPr>
      </p:pic>
    </p:spTree>
    <p:extLst>
      <p:ext uri="{BB962C8B-B14F-4D97-AF65-F5344CB8AC3E}">
        <p14:creationId xmlns:p14="http://schemas.microsoft.com/office/powerpoint/2010/main" val="1532943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54000" y="1235354"/>
            <a:ext cx="14580000" cy="1080000"/>
          </a:xfrm>
        </p:spPr>
        <p:txBody>
          <a:bodyPr wrap="square" lIns="0" tIns="0" rIns="0" bIns="0" rtlCol="0" anchor="t">
            <a:spAutoFit/>
          </a:bodyPr>
          <a:lstStyle/>
          <a:p>
            <a:r>
              <a:rPr lang="en-US" sz="5400" dirty="0">
                <a:solidFill>
                  <a:srgbClr val="34713B"/>
                </a:solidFill>
                <a:latin typeface="Source Sans Pro Semi-Bold"/>
              </a:rPr>
              <a:t>Adulthood</a:t>
            </a:r>
          </a:p>
        </p:txBody>
      </p:sp>
      <p:sp>
        <p:nvSpPr>
          <p:cNvPr id="3" name="Subtitle 2"/>
          <p:cNvSpPr>
            <a:spLocks noGrp="1"/>
          </p:cNvSpPr>
          <p:nvPr>
            <p:ph type="subTitle" idx="1"/>
          </p:nvPr>
        </p:nvSpPr>
        <p:spPr>
          <a:xfrm>
            <a:off x="1854000" y="2974895"/>
            <a:ext cx="10016871" cy="5400000"/>
          </a:xfrm>
        </p:spPr>
        <p:txBody>
          <a:bodyPr/>
          <a:lstStyle/>
          <a:p>
            <a:pPr marL="0" indent="0">
              <a:spcBef>
                <a:spcPct val="0"/>
              </a:spcBef>
              <a:buNone/>
              <a:defRPr/>
            </a:pPr>
            <a:r>
              <a:rPr lang="en-GB" sz="3200" dirty="0">
                <a:solidFill>
                  <a:srgbClr val="030409"/>
                </a:solidFill>
                <a:latin typeface="Source Sans Pro"/>
                <a:ea typeface="+mn-ea"/>
              </a:rPr>
              <a:t>To reduce the risk of developing these diseases, it is important to:</a:t>
            </a:r>
          </a:p>
          <a:p>
            <a:pPr>
              <a:spcBef>
                <a:spcPct val="0"/>
              </a:spcBef>
              <a:defRPr/>
            </a:pPr>
            <a:endParaRPr lang="en-GB" sz="3200" dirty="0">
              <a:solidFill>
                <a:srgbClr val="030409"/>
              </a:solidFill>
              <a:latin typeface="Source Sans Pro"/>
              <a:ea typeface="+mn-ea"/>
            </a:endParaRPr>
          </a:p>
          <a:p>
            <a:pPr>
              <a:lnSpc>
                <a:spcPct val="150000"/>
              </a:lnSpc>
              <a:spcBef>
                <a:spcPct val="0"/>
              </a:spcBef>
              <a:buFont typeface="Arial" pitchFamily="34" charset="0"/>
              <a:buChar char="•"/>
              <a:defRPr/>
            </a:pPr>
            <a:r>
              <a:rPr lang="en-GB" sz="3200" dirty="0">
                <a:solidFill>
                  <a:srgbClr val="030409"/>
                </a:solidFill>
                <a:latin typeface="Source Sans Pro"/>
                <a:ea typeface="+mn-ea"/>
              </a:rPr>
              <a:t>eat a balanced diet with plenty of fruit and vegetables;</a:t>
            </a:r>
          </a:p>
          <a:p>
            <a:pPr>
              <a:lnSpc>
                <a:spcPct val="150000"/>
              </a:lnSpc>
              <a:spcBef>
                <a:spcPct val="0"/>
              </a:spcBef>
              <a:buFont typeface="Arial" pitchFamily="34" charset="0"/>
              <a:buChar char="•"/>
              <a:defRPr/>
            </a:pPr>
            <a:r>
              <a:rPr lang="en-GB" sz="3200" dirty="0">
                <a:solidFill>
                  <a:srgbClr val="030409"/>
                </a:solidFill>
                <a:latin typeface="Source Sans Pro"/>
                <a:ea typeface="+mn-ea"/>
              </a:rPr>
              <a:t>opt for healthier fats;</a:t>
            </a:r>
          </a:p>
          <a:p>
            <a:pPr>
              <a:lnSpc>
                <a:spcPct val="150000"/>
              </a:lnSpc>
              <a:spcBef>
                <a:spcPct val="0"/>
              </a:spcBef>
              <a:buFont typeface="Arial" pitchFamily="34" charset="0"/>
              <a:buChar char="•"/>
              <a:defRPr/>
            </a:pPr>
            <a:r>
              <a:rPr lang="en-GB" sz="3200" dirty="0">
                <a:solidFill>
                  <a:srgbClr val="030409"/>
                </a:solidFill>
                <a:latin typeface="Source Sans Pro"/>
                <a:ea typeface="+mn-ea"/>
              </a:rPr>
              <a:t>get enough dietary fibre;</a:t>
            </a:r>
          </a:p>
          <a:p>
            <a:pPr>
              <a:lnSpc>
                <a:spcPct val="150000"/>
              </a:lnSpc>
              <a:spcBef>
                <a:spcPct val="0"/>
              </a:spcBef>
              <a:buFont typeface="Arial" pitchFamily="34" charset="0"/>
              <a:buChar char="•"/>
              <a:defRPr/>
            </a:pPr>
            <a:r>
              <a:rPr lang="en-GB" sz="3200" dirty="0">
                <a:solidFill>
                  <a:srgbClr val="030409"/>
                </a:solidFill>
                <a:latin typeface="Source Sans Pro"/>
                <a:ea typeface="+mn-ea"/>
              </a:rPr>
              <a:t>keep well hydrated;</a:t>
            </a:r>
          </a:p>
          <a:p>
            <a:pPr>
              <a:lnSpc>
                <a:spcPct val="150000"/>
              </a:lnSpc>
              <a:spcBef>
                <a:spcPct val="0"/>
              </a:spcBef>
              <a:buFont typeface="Arial" pitchFamily="34" charset="0"/>
              <a:buChar char="•"/>
              <a:defRPr/>
            </a:pPr>
            <a:r>
              <a:rPr lang="en-GB" sz="3200" dirty="0">
                <a:solidFill>
                  <a:srgbClr val="030409"/>
                </a:solidFill>
                <a:latin typeface="Source Sans Pro"/>
                <a:ea typeface="+mn-ea"/>
              </a:rPr>
              <a:t>stay active;</a:t>
            </a:r>
          </a:p>
          <a:p>
            <a:pPr>
              <a:lnSpc>
                <a:spcPct val="150000"/>
              </a:lnSpc>
              <a:spcBef>
                <a:spcPct val="0"/>
              </a:spcBef>
              <a:buFont typeface="Arial" pitchFamily="34" charset="0"/>
              <a:buChar char="•"/>
              <a:defRPr/>
            </a:pPr>
            <a:r>
              <a:rPr lang="en-GB" sz="3200" dirty="0">
                <a:solidFill>
                  <a:srgbClr val="030409"/>
                </a:solidFill>
                <a:latin typeface="Source Sans Pro"/>
                <a:ea typeface="+mn-ea"/>
              </a:rPr>
              <a:t>drink alcohol in moderation;</a:t>
            </a:r>
          </a:p>
          <a:p>
            <a:pPr>
              <a:lnSpc>
                <a:spcPct val="150000"/>
              </a:lnSpc>
              <a:spcBef>
                <a:spcPct val="0"/>
              </a:spcBef>
              <a:buFont typeface="Arial" pitchFamily="34" charset="0"/>
              <a:buChar char="•"/>
              <a:defRPr/>
            </a:pPr>
            <a:r>
              <a:rPr lang="en-GB" sz="3200" dirty="0">
                <a:solidFill>
                  <a:srgbClr val="030409"/>
                </a:solidFill>
                <a:latin typeface="Source Sans Pro"/>
                <a:ea typeface="+mn-ea"/>
              </a:rPr>
              <a:t>not smoke. </a:t>
            </a:r>
            <a:endParaRPr lang="en-US" sz="3200" dirty="0">
              <a:solidFill>
                <a:srgbClr val="030409"/>
              </a:solidFill>
              <a:latin typeface="Source Sans Pro"/>
              <a:ea typeface="+mn-ea"/>
            </a:endParaRPr>
          </a:p>
          <a:p>
            <a:pPr marL="0" indent="0">
              <a:buNone/>
            </a:pPr>
            <a:endParaRPr lang="en-US" sz="3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71072" y="2974895"/>
            <a:ext cx="3880402" cy="5814562"/>
          </a:xfrm>
          <a:prstGeom prst="roundRect">
            <a:avLst/>
          </a:prstGeom>
        </p:spPr>
      </p:pic>
    </p:spTree>
    <p:extLst>
      <p:ext uri="{BB962C8B-B14F-4D97-AF65-F5344CB8AC3E}">
        <p14:creationId xmlns:p14="http://schemas.microsoft.com/office/powerpoint/2010/main" val="2170393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6954" y="1153712"/>
            <a:ext cx="14580000" cy="1080000"/>
          </a:xfrm>
        </p:spPr>
        <p:txBody>
          <a:bodyPr wrap="square" lIns="0" tIns="0" rIns="0" bIns="0" rtlCol="0" anchor="t">
            <a:spAutoFit/>
          </a:bodyPr>
          <a:lstStyle/>
          <a:p>
            <a:r>
              <a:rPr lang="en-US" sz="5400" dirty="0">
                <a:solidFill>
                  <a:srgbClr val="34713B"/>
                </a:solidFill>
                <a:latin typeface="Source Sans Pro Semi-Bold"/>
              </a:rPr>
              <a:t>Healthy weight for adults</a:t>
            </a:r>
            <a:br>
              <a:rPr lang="en-US" sz="5400" dirty="0">
                <a:solidFill>
                  <a:srgbClr val="34713B"/>
                </a:solidFill>
                <a:latin typeface="Source Sans Pro Semi-Bold"/>
              </a:rPr>
            </a:br>
            <a:endParaRPr lang="en-US" sz="5400" dirty="0">
              <a:solidFill>
                <a:srgbClr val="34713B"/>
              </a:solidFill>
              <a:latin typeface="Source Sans Pro Semi-Bold"/>
            </a:endParaRPr>
          </a:p>
        </p:txBody>
      </p:sp>
      <p:sp>
        <p:nvSpPr>
          <p:cNvPr id="3" name="Subtitle 2"/>
          <p:cNvSpPr>
            <a:spLocks noGrp="1"/>
          </p:cNvSpPr>
          <p:nvPr>
            <p:ph type="subTitle" idx="1"/>
          </p:nvPr>
        </p:nvSpPr>
        <p:spPr>
          <a:xfrm>
            <a:off x="1606954" y="2449286"/>
            <a:ext cx="13709243" cy="6382809"/>
          </a:xfrm>
        </p:spPr>
        <p:txBody>
          <a:bodyPr/>
          <a:lstStyle/>
          <a:p>
            <a:pPr marL="0" indent="0">
              <a:buNone/>
            </a:pPr>
            <a:r>
              <a:rPr lang="en-GB" sz="3200" dirty="0">
                <a:solidFill>
                  <a:srgbClr val="030409"/>
                </a:solidFill>
                <a:latin typeface="Source Sans Pro"/>
                <a:ea typeface="+mn-ea"/>
              </a:rPr>
              <a:t>Adults should aim for a healthy body weight for their height and try to keep it at that level.</a:t>
            </a:r>
          </a:p>
          <a:p>
            <a:pPr marL="0" indent="0">
              <a:buNone/>
            </a:pPr>
            <a:r>
              <a:rPr lang="en-GB" sz="3200" dirty="0">
                <a:solidFill>
                  <a:srgbClr val="030409"/>
                </a:solidFill>
                <a:latin typeface="Source Sans Pro"/>
                <a:ea typeface="+mn-ea"/>
              </a:rPr>
              <a:t>The Body Mass Index (BMI) is an indicator of whether a person is underweight, overweight or a healthy weight. </a:t>
            </a:r>
          </a:p>
          <a:p>
            <a:pPr marL="0" indent="0">
              <a:buNone/>
            </a:pPr>
            <a:r>
              <a:rPr lang="en-GB" sz="3200" dirty="0">
                <a:solidFill>
                  <a:srgbClr val="030409"/>
                </a:solidFill>
                <a:latin typeface="Source Sans Pro"/>
                <a:ea typeface="+mn-ea"/>
              </a:rPr>
              <a:t>To calculate BMI, divide weight (kg) by height (m) x height (m).</a:t>
            </a:r>
          </a:p>
          <a:p>
            <a:pPr marL="0" indent="0">
              <a:buNone/>
            </a:pPr>
            <a:endParaRPr lang="en-GB" sz="3200" dirty="0">
              <a:solidFill>
                <a:srgbClr val="030409"/>
              </a:solidFill>
              <a:latin typeface="Source Sans Pro"/>
              <a:ea typeface="+mn-ea"/>
            </a:endParaRPr>
          </a:p>
          <a:p>
            <a:pPr marL="0" indent="0">
              <a:buNone/>
            </a:pPr>
            <a:r>
              <a:rPr lang="en-GB" sz="3200" dirty="0">
                <a:solidFill>
                  <a:srgbClr val="030409"/>
                </a:solidFill>
                <a:latin typeface="Source Sans Pro"/>
                <a:ea typeface="+mn-ea"/>
              </a:rPr>
              <a:t>BMI = </a:t>
            </a:r>
          </a:p>
        </p:txBody>
      </p:sp>
      <p:grpSp>
        <p:nvGrpSpPr>
          <p:cNvPr id="4" name="Group 9"/>
          <p:cNvGrpSpPr>
            <a:grpSpLocks/>
          </p:cNvGrpSpPr>
          <p:nvPr/>
        </p:nvGrpSpPr>
        <p:grpSpPr bwMode="auto">
          <a:xfrm>
            <a:off x="3172173" y="5640690"/>
            <a:ext cx="4067139" cy="1545373"/>
            <a:chOff x="1566009" y="4005064"/>
            <a:chExt cx="4570231" cy="1031874"/>
          </a:xfrm>
        </p:grpSpPr>
        <p:sp>
          <p:nvSpPr>
            <p:cNvPr id="5" name="Text Box 6"/>
            <p:cNvSpPr txBox="1">
              <a:spLocks noChangeArrowheads="1"/>
            </p:cNvSpPr>
            <p:nvPr/>
          </p:nvSpPr>
          <p:spPr bwMode="auto">
            <a:xfrm>
              <a:off x="2195363" y="4005064"/>
              <a:ext cx="2354645" cy="390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tLang="en-US" sz="3200" dirty="0">
                  <a:solidFill>
                    <a:srgbClr val="34713B"/>
                  </a:solidFill>
                  <a:latin typeface="Source Sans Pro"/>
                </a:rPr>
                <a:t>weight (kg)</a:t>
              </a:r>
            </a:p>
          </p:txBody>
        </p:sp>
        <p:sp>
          <p:nvSpPr>
            <p:cNvPr id="6" name="Text Box 7"/>
            <p:cNvSpPr txBox="1">
              <a:spLocks noChangeArrowheads="1"/>
            </p:cNvSpPr>
            <p:nvPr/>
          </p:nvSpPr>
          <p:spPr bwMode="auto">
            <a:xfrm>
              <a:off x="1566009" y="4646473"/>
              <a:ext cx="4570231" cy="390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pPr>
              <a:r>
                <a:rPr lang="en-GB" altLang="en-US" sz="3200" dirty="0">
                  <a:solidFill>
                    <a:srgbClr val="34713B"/>
                  </a:solidFill>
                  <a:latin typeface="Source Sans Pro"/>
                </a:rPr>
                <a:t>height (m) x height (m)</a:t>
              </a:r>
            </a:p>
          </p:txBody>
        </p:sp>
        <p:sp>
          <p:nvSpPr>
            <p:cNvPr id="7" name="Line 8"/>
            <p:cNvSpPr>
              <a:spLocks noChangeShapeType="1"/>
            </p:cNvSpPr>
            <p:nvPr/>
          </p:nvSpPr>
          <p:spPr bwMode="auto">
            <a:xfrm>
              <a:off x="1619101" y="4521001"/>
              <a:ext cx="446405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3000">
                <a:latin typeface="Arial" panose="020B0604020202020204" pitchFamily="34" charset="0"/>
                <a:cs typeface="Arial" panose="020B0604020202020204" pitchFamily="34" charset="0"/>
              </a:endParaRPr>
            </a:p>
          </p:txBody>
        </p:sp>
      </p:grpSp>
      <p:sp>
        <p:nvSpPr>
          <p:cNvPr id="9" name="Text Placeholder 1"/>
          <p:cNvSpPr>
            <a:spLocks/>
          </p:cNvSpPr>
          <p:nvPr/>
        </p:nvSpPr>
        <p:spPr bwMode="auto">
          <a:xfrm>
            <a:off x="12001499" y="5143499"/>
            <a:ext cx="5780315" cy="3997121"/>
          </a:xfrm>
          <a:prstGeom prst="roundRect">
            <a:avLst>
              <a:gd name="adj" fmla="val 9366"/>
            </a:avLst>
          </a:prstGeom>
          <a:noFill/>
          <a:ln w="25400">
            <a:solidFill>
              <a:srgbClr val="34713B"/>
            </a:solidFill>
            <a:round/>
            <a:headEnd/>
            <a:tailEnd/>
          </a:ln>
        </p:spPr>
        <p:txBody>
          <a:bodyPr lIns="270000" tIns="135000" rIns="270000" bIns="13500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buFont typeface="Arial" charset="0"/>
              <a:buNone/>
            </a:pPr>
            <a:r>
              <a:rPr lang="en-GB" altLang="en-US" sz="3200" dirty="0">
                <a:solidFill>
                  <a:srgbClr val="030409"/>
                </a:solidFill>
                <a:latin typeface="+mj-lt"/>
              </a:rPr>
              <a:t>Recommended BMI range</a:t>
            </a:r>
            <a:endParaRPr lang="en-GB" altLang="en-US" sz="3200" dirty="0">
              <a:solidFill>
                <a:srgbClr val="030409"/>
              </a:solidFill>
              <a:latin typeface="Source Sans Pro"/>
            </a:endParaRPr>
          </a:p>
          <a:p>
            <a:pPr>
              <a:buFont typeface="Arial" charset="0"/>
              <a:buNone/>
            </a:pPr>
            <a:r>
              <a:rPr lang="en-GB" altLang="en-US" sz="3000" dirty="0">
                <a:solidFill>
                  <a:srgbClr val="030409"/>
                </a:solidFill>
                <a:latin typeface="Source Sans Pro"/>
              </a:rPr>
              <a:t>Underweight	less than 18.5</a:t>
            </a:r>
          </a:p>
          <a:p>
            <a:pPr>
              <a:buFont typeface="Arial" charset="0"/>
              <a:buNone/>
            </a:pPr>
            <a:r>
              <a:rPr lang="en-GB" altLang="en-US" sz="3000" dirty="0">
                <a:solidFill>
                  <a:srgbClr val="030409"/>
                </a:solidFill>
                <a:latin typeface="Source Sans Pro"/>
              </a:rPr>
              <a:t>Normal		18.5 -  less than 25</a:t>
            </a:r>
          </a:p>
          <a:p>
            <a:pPr>
              <a:buFont typeface="Arial" charset="0"/>
              <a:buNone/>
            </a:pPr>
            <a:r>
              <a:rPr lang="en-GB" altLang="en-US" sz="3000" dirty="0">
                <a:solidFill>
                  <a:srgbClr val="030409"/>
                </a:solidFill>
                <a:latin typeface="Source Sans Pro"/>
              </a:rPr>
              <a:t>Overweight	25 - less than 30</a:t>
            </a:r>
          </a:p>
          <a:p>
            <a:pPr>
              <a:buFont typeface="Arial" charset="0"/>
              <a:buNone/>
            </a:pPr>
            <a:r>
              <a:rPr lang="en-GB" altLang="en-US" sz="3000" dirty="0">
                <a:solidFill>
                  <a:srgbClr val="030409"/>
                </a:solidFill>
                <a:latin typeface="Source Sans Pro"/>
              </a:rPr>
              <a:t>Obese		30 - 40</a:t>
            </a:r>
          </a:p>
          <a:p>
            <a:pPr>
              <a:buFont typeface="Arial" charset="0"/>
              <a:buNone/>
            </a:pPr>
            <a:r>
              <a:rPr lang="en-GB" altLang="en-US" sz="3000" dirty="0">
                <a:solidFill>
                  <a:srgbClr val="030409"/>
                </a:solidFill>
                <a:latin typeface="Source Sans Pro"/>
              </a:rPr>
              <a:t>Very obese	over   40</a:t>
            </a:r>
          </a:p>
          <a:p>
            <a:pPr>
              <a:buFont typeface="Arial" charset="0"/>
              <a:buNone/>
            </a:pPr>
            <a:endParaRPr lang="en-GB" altLang="en-US" sz="2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8675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8983" y="1151423"/>
            <a:ext cx="14580000" cy="1080000"/>
          </a:xfrm>
        </p:spPr>
        <p:txBody>
          <a:bodyPr wrap="square" lIns="0" tIns="0" rIns="0" bIns="0" rtlCol="0" anchor="t">
            <a:spAutoFit/>
          </a:bodyPr>
          <a:lstStyle/>
          <a:p>
            <a:r>
              <a:rPr lang="en-GB" sz="5400" dirty="0">
                <a:solidFill>
                  <a:srgbClr val="34713B"/>
                </a:solidFill>
                <a:latin typeface="Source Sans Pro Semi-Bold"/>
              </a:rPr>
              <a:t>Can you work out the BMI?</a:t>
            </a:r>
            <a:endParaRPr lang="en-US" sz="5400" dirty="0">
              <a:solidFill>
                <a:srgbClr val="34713B"/>
              </a:solidFill>
              <a:latin typeface="Source Sans Pro Semi-Bold"/>
            </a:endParaRPr>
          </a:p>
        </p:txBody>
      </p:sp>
      <p:sp>
        <p:nvSpPr>
          <p:cNvPr id="4" name="Rectangle 4"/>
          <p:cNvSpPr>
            <a:spLocks noChangeArrowheads="1"/>
          </p:cNvSpPr>
          <p:nvPr/>
        </p:nvSpPr>
        <p:spPr bwMode="auto">
          <a:xfrm>
            <a:off x="2057003" y="2479607"/>
            <a:ext cx="3671888"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tLang="en-US" sz="3200" dirty="0">
                <a:solidFill>
                  <a:srgbClr val="030409"/>
                </a:solidFill>
                <a:latin typeface="+mj-lt"/>
              </a:rPr>
              <a:t>William</a:t>
            </a:r>
          </a:p>
          <a:p>
            <a:pPr eaLnBrk="1" hangingPunct="1"/>
            <a:endParaRPr lang="en-GB" altLang="en-US" sz="3200" dirty="0">
              <a:solidFill>
                <a:srgbClr val="030409"/>
              </a:solidFill>
              <a:latin typeface="Source Sans Pro"/>
            </a:endParaRPr>
          </a:p>
          <a:p>
            <a:pPr eaLnBrk="1" hangingPunct="1"/>
            <a:r>
              <a:rPr lang="en-GB" altLang="en-US" sz="3200" dirty="0">
                <a:solidFill>
                  <a:srgbClr val="030409"/>
                </a:solidFill>
                <a:latin typeface="Source Sans Pro"/>
              </a:rPr>
              <a:t>Height: 1.75m</a:t>
            </a:r>
          </a:p>
          <a:p>
            <a:pPr eaLnBrk="1" hangingPunct="1"/>
            <a:endParaRPr lang="en-GB" altLang="en-US" sz="3200" dirty="0">
              <a:solidFill>
                <a:srgbClr val="030409"/>
              </a:solidFill>
              <a:latin typeface="Source Sans Pro"/>
            </a:endParaRPr>
          </a:p>
          <a:p>
            <a:pPr eaLnBrk="1" hangingPunct="1"/>
            <a:r>
              <a:rPr lang="en-GB" altLang="en-US" sz="3200" dirty="0">
                <a:solidFill>
                  <a:srgbClr val="030409"/>
                </a:solidFill>
                <a:latin typeface="Source Sans Pro"/>
              </a:rPr>
              <a:t>Weight: 80kg</a:t>
            </a:r>
          </a:p>
          <a:p>
            <a:pPr eaLnBrk="1" hangingPunct="1"/>
            <a:endParaRPr lang="en-GB" altLang="en-US" sz="3200" dirty="0">
              <a:solidFill>
                <a:srgbClr val="030409"/>
              </a:solidFill>
              <a:latin typeface="Source Sans Pro"/>
            </a:endParaRPr>
          </a:p>
          <a:p>
            <a:pPr eaLnBrk="1" hangingPunct="1"/>
            <a:endParaRPr lang="en-GB" altLang="en-US" sz="3200" dirty="0">
              <a:solidFill>
                <a:srgbClr val="030409"/>
              </a:solidFill>
              <a:latin typeface="Source Sans Pro"/>
            </a:endParaRPr>
          </a:p>
          <a:p>
            <a:pPr eaLnBrk="1" hangingPunct="1"/>
            <a:r>
              <a:rPr lang="en-GB" altLang="en-US" sz="3200" dirty="0">
                <a:solidFill>
                  <a:srgbClr val="030409"/>
                </a:solidFill>
                <a:latin typeface="Source Sans Pro"/>
              </a:rPr>
              <a:t>      BMI =</a:t>
            </a:r>
          </a:p>
          <a:p>
            <a:pPr eaLnBrk="1" hangingPunct="1"/>
            <a:endParaRPr lang="en-GB" altLang="en-US" sz="3000" dirty="0">
              <a:latin typeface="Arial" panose="020B0604020202020204" pitchFamily="34" charset="0"/>
              <a:cs typeface="Arial" panose="020B0604020202020204" pitchFamily="34" charset="0"/>
            </a:endParaRPr>
          </a:p>
        </p:txBody>
      </p:sp>
      <p:grpSp>
        <p:nvGrpSpPr>
          <p:cNvPr id="5" name="Group 5"/>
          <p:cNvGrpSpPr>
            <a:grpSpLocks/>
          </p:cNvGrpSpPr>
          <p:nvPr/>
        </p:nvGrpSpPr>
        <p:grpSpPr bwMode="auto">
          <a:xfrm>
            <a:off x="4294786" y="5506581"/>
            <a:ext cx="4344640" cy="1425778"/>
            <a:chOff x="1619101" y="4005064"/>
            <a:chExt cx="3546900" cy="951963"/>
          </a:xfrm>
        </p:grpSpPr>
        <p:sp>
          <p:nvSpPr>
            <p:cNvPr id="6" name="Text Box 6"/>
            <p:cNvSpPr txBox="1">
              <a:spLocks noChangeArrowheads="1"/>
            </p:cNvSpPr>
            <p:nvPr/>
          </p:nvSpPr>
          <p:spPr bwMode="auto">
            <a:xfrm>
              <a:off x="2195364" y="4005064"/>
              <a:ext cx="1710690" cy="390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tLang="en-US" sz="3200" dirty="0">
                  <a:solidFill>
                    <a:srgbClr val="34713B"/>
                  </a:solidFill>
                  <a:latin typeface="Source Sans Pro"/>
                </a:rPr>
                <a:t>weight (kg)</a:t>
              </a:r>
            </a:p>
          </p:txBody>
        </p:sp>
        <p:sp>
          <p:nvSpPr>
            <p:cNvPr id="7" name="Text Box 7"/>
            <p:cNvSpPr txBox="1">
              <a:spLocks noChangeArrowheads="1"/>
            </p:cNvSpPr>
            <p:nvPr/>
          </p:nvSpPr>
          <p:spPr bwMode="auto">
            <a:xfrm>
              <a:off x="1845649" y="4566585"/>
              <a:ext cx="3320352" cy="390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pPr>
              <a:r>
                <a:rPr lang="en-GB" altLang="en-US" sz="3200" dirty="0">
                  <a:solidFill>
                    <a:srgbClr val="34713B"/>
                  </a:solidFill>
                  <a:latin typeface="Source Sans Pro"/>
                </a:rPr>
                <a:t>height (m) x height (m)</a:t>
              </a:r>
            </a:p>
          </p:txBody>
        </p:sp>
        <p:sp>
          <p:nvSpPr>
            <p:cNvPr id="8" name="Line 8"/>
            <p:cNvSpPr>
              <a:spLocks noChangeShapeType="1"/>
            </p:cNvSpPr>
            <p:nvPr/>
          </p:nvSpPr>
          <p:spPr bwMode="auto">
            <a:xfrm>
              <a:off x="1619101" y="4521001"/>
              <a:ext cx="3456955"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3000">
                <a:latin typeface="Arial" panose="020B0604020202020204" pitchFamily="34" charset="0"/>
                <a:cs typeface="Arial" panose="020B0604020202020204" pitchFamily="34" charset="0"/>
              </a:endParaRPr>
            </a:p>
          </p:txBody>
        </p:sp>
      </p:grpSp>
      <p:sp>
        <p:nvSpPr>
          <p:cNvPr id="9" name="Rectangle 9"/>
          <p:cNvSpPr>
            <a:spLocks noChangeArrowheads="1"/>
          </p:cNvSpPr>
          <p:nvPr/>
        </p:nvSpPr>
        <p:spPr bwMode="auto">
          <a:xfrm>
            <a:off x="7539563" y="2458281"/>
            <a:ext cx="367188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tLang="en-US" sz="3200" dirty="0">
                <a:solidFill>
                  <a:srgbClr val="030409"/>
                </a:solidFill>
                <a:latin typeface="+mj-lt"/>
              </a:rPr>
              <a:t>Jane</a:t>
            </a:r>
          </a:p>
          <a:p>
            <a:pPr eaLnBrk="1" hangingPunct="1"/>
            <a:endParaRPr lang="en-GB" altLang="en-US" sz="3200" dirty="0">
              <a:solidFill>
                <a:srgbClr val="030409"/>
              </a:solidFill>
              <a:latin typeface="Source Sans Pro"/>
            </a:endParaRPr>
          </a:p>
          <a:p>
            <a:pPr eaLnBrk="1" hangingPunct="1"/>
            <a:r>
              <a:rPr lang="en-GB" altLang="en-US" sz="3200" dirty="0">
                <a:solidFill>
                  <a:srgbClr val="030409"/>
                </a:solidFill>
                <a:latin typeface="Source Sans Pro"/>
              </a:rPr>
              <a:t>Height: 1.56m</a:t>
            </a:r>
          </a:p>
          <a:p>
            <a:pPr eaLnBrk="1" hangingPunct="1"/>
            <a:endParaRPr lang="en-GB" altLang="en-US" sz="3200" dirty="0">
              <a:solidFill>
                <a:srgbClr val="030409"/>
              </a:solidFill>
              <a:latin typeface="Source Sans Pro"/>
            </a:endParaRPr>
          </a:p>
          <a:p>
            <a:pPr eaLnBrk="1" hangingPunct="1"/>
            <a:r>
              <a:rPr lang="en-GB" altLang="en-US" sz="3200" dirty="0">
                <a:solidFill>
                  <a:srgbClr val="030409"/>
                </a:solidFill>
                <a:latin typeface="Source Sans Pro"/>
              </a:rPr>
              <a:t>Weight: 48kg</a:t>
            </a:r>
          </a:p>
        </p:txBody>
      </p:sp>
      <p:sp>
        <p:nvSpPr>
          <p:cNvPr id="10" name="Rectangle 9"/>
          <p:cNvSpPr/>
          <p:nvPr/>
        </p:nvSpPr>
        <p:spPr>
          <a:xfrm>
            <a:off x="2253343" y="7501191"/>
            <a:ext cx="9858220" cy="1077218"/>
          </a:xfrm>
          <a:prstGeom prst="rect">
            <a:avLst/>
          </a:prstGeom>
        </p:spPr>
        <p:txBody>
          <a:bodyPr wrap="square">
            <a:spAutoFit/>
          </a:bodyPr>
          <a:lstStyle/>
          <a:p>
            <a:pPr>
              <a:spcBef>
                <a:spcPct val="0"/>
              </a:spcBef>
            </a:pPr>
            <a:r>
              <a:rPr lang="en-GB" altLang="en-US" sz="3200" dirty="0">
                <a:solidFill>
                  <a:srgbClr val="030409"/>
                </a:solidFill>
                <a:latin typeface="Source Sans Pro"/>
                <a:cs typeface="Arial" charset="0"/>
              </a:rPr>
              <a:t>= 26.1              			= 19.7</a:t>
            </a:r>
          </a:p>
          <a:p>
            <a:pPr>
              <a:spcBef>
                <a:spcPct val="0"/>
              </a:spcBef>
            </a:pPr>
            <a:r>
              <a:rPr lang="en-GB" altLang="en-US" sz="3200" dirty="0">
                <a:solidFill>
                  <a:srgbClr val="030409"/>
                </a:solidFill>
                <a:latin typeface="Source Sans Pro"/>
                <a:cs typeface="Arial" charset="0"/>
              </a:rPr>
              <a:t>(overweight)			(normal)</a:t>
            </a:r>
          </a:p>
        </p:txBody>
      </p:sp>
      <p:sp>
        <p:nvSpPr>
          <p:cNvPr id="3" name="Text Placeholder 1">
            <a:extLst>
              <a:ext uri="{FF2B5EF4-FFF2-40B4-BE49-F238E27FC236}">
                <a16:creationId xmlns:a16="http://schemas.microsoft.com/office/drawing/2014/main" id="{649CD6F7-E1A9-28F4-D6A2-4B702FDC2BD6}"/>
              </a:ext>
            </a:extLst>
          </p:cNvPr>
          <p:cNvSpPr>
            <a:spLocks/>
          </p:cNvSpPr>
          <p:nvPr/>
        </p:nvSpPr>
        <p:spPr bwMode="auto">
          <a:xfrm>
            <a:off x="11936184" y="4933798"/>
            <a:ext cx="5780315" cy="3997121"/>
          </a:xfrm>
          <a:prstGeom prst="roundRect">
            <a:avLst>
              <a:gd name="adj" fmla="val 9366"/>
            </a:avLst>
          </a:prstGeom>
          <a:noFill/>
          <a:ln w="25400">
            <a:solidFill>
              <a:srgbClr val="34713B"/>
            </a:solidFill>
            <a:round/>
            <a:headEnd/>
            <a:tailEnd/>
          </a:ln>
        </p:spPr>
        <p:txBody>
          <a:bodyPr lIns="270000" tIns="135000" rIns="270000" bIns="13500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buFont typeface="Arial" charset="0"/>
              <a:buNone/>
            </a:pPr>
            <a:r>
              <a:rPr lang="en-GB" altLang="en-US" sz="3200" dirty="0">
                <a:solidFill>
                  <a:srgbClr val="030409"/>
                </a:solidFill>
                <a:latin typeface="+mj-lt"/>
              </a:rPr>
              <a:t>Recommended BMI range</a:t>
            </a:r>
            <a:endParaRPr lang="en-GB" altLang="en-US" sz="3200" dirty="0">
              <a:solidFill>
                <a:srgbClr val="030409"/>
              </a:solidFill>
              <a:latin typeface="Source Sans Pro"/>
            </a:endParaRPr>
          </a:p>
          <a:p>
            <a:pPr>
              <a:buFont typeface="Arial" charset="0"/>
              <a:buNone/>
            </a:pPr>
            <a:r>
              <a:rPr lang="en-GB" altLang="en-US" sz="3000" dirty="0">
                <a:solidFill>
                  <a:srgbClr val="030409"/>
                </a:solidFill>
                <a:latin typeface="Source Sans Pro"/>
              </a:rPr>
              <a:t>Underweight	less than 18.5</a:t>
            </a:r>
          </a:p>
          <a:p>
            <a:pPr>
              <a:buFont typeface="Arial" charset="0"/>
              <a:buNone/>
            </a:pPr>
            <a:r>
              <a:rPr lang="en-GB" altLang="en-US" sz="3000" dirty="0">
                <a:solidFill>
                  <a:srgbClr val="030409"/>
                </a:solidFill>
                <a:latin typeface="Source Sans Pro"/>
              </a:rPr>
              <a:t>Normal		18.5 -  less than 25</a:t>
            </a:r>
          </a:p>
          <a:p>
            <a:pPr>
              <a:buFont typeface="Arial" charset="0"/>
              <a:buNone/>
            </a:pPr>
            <a:r>
              <a:rPr lang="en-GB" altLang="en-US" sz="3000" dirty="0">
                <a:solidFill>
                  <a:srgbClr val="030409"/>
                </a:solidFill>
                <a:latin typeface="Source Sans Pro"/>
              </a:rPr>
              <a:t>Overweight	25 - less than 30</a:t>
            </a:r>
          </a:p>
          <a:p>
            <a:pPr>
              <a:buFont typeface="Arial" charset="0"/>
              <a:buNone/>
            </a:pPr>
            <a:r>
              <a:rPr lang="en-GB" altLang="en-US" sz="3000" dirty="0">
                <a:solidFill>
                  <a:srgbClr val="030409"/>
                </a:solidFill>
                <a:latin typeface="Source Sans Pro"/>
              </a:rPr>
              <a:t>Obese		30 - 40</a:t>
            </a:r>
          </a:p>
          <a:p>
            <a:pPr>
              <a:buFont typeface="Arial" charset="0"/>
              <a:buNone/>
            </a:pPr>
            <a:r>
              <a:rPr lang="en-GB" altLang="en-US" sz="3000" dirty="0">
                <a:solidFill>
                  <a:srgbClr val="030409"/>
                </a:solidFill>
                <a:latin typeface="Source Sans Pro"/>
              </a:rPr>
              <a:t>Very obese	over   40</a:t>
            </a:r>
          </a:p>
          <a:p>
            <a:pPr>
              <a:buFont typeface="Arial" charset="0"/>
              <a:buNone/>
            </a:pPr>
            <a:endParaRPr lang="en-GB" altLang="en-US" sz="2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249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0629" y="1284340"/>
            <a:ext cx="14580000" cy="1080000"/>
          </a:xfrm>
        </p:spPr>
        <p:txBody>
          <a:bodyPr wrap="square" lIns="0" tIns="0" rIns="0" bIns="0" rtlCol="0" anchor="t">
            <a:spAutoFit/>
          </a:bodyPr>
          <a:lstStyle/>
          <a:p>
            <a:r>
              <a:rPr lang="en-US" sz="5400" dirty="0">
                <a:solidFill>
                  <a:srgbClr val="34713B"/>
                </a:solidFill>
                <a:latin typeface="Source Sans Pro Semi-Bold"/>
              </a:rPr>
              <a:t>Waist circumference measurement</a:t>
            </a:r>
          </a:p>
        </p:txBody>
      </p:sp>
      <p:sp>
        <p:nvSpPr>
          <p:cNvPr id="3" name="Subtitle 2"/>
          <p:cNvSpPr>
            <a:spLocks noGrp="1"/>
          </p:cNvSpPr>
          <p:nvPr>
            <p:ph type="subTitle" idx="1"/>
          </p:nvPr>
        </p:nvSpPr>
        <p:spPr>
          <a:xfrm>
            <a:off x="1753914" y="2890157"/>
            <a:ext cx="14580000" cy="6366481"/>
          </a:xfrm>
        </p:spPr>
        <p:txBody>
          <a:bodyPr/>
          <a:lstStyle/>
          <a:p>
            <a:pPr marL="0" indent="0">
              <a:buNone/>
              <a:defRPr/>
            </a:pPr>
            <a:r>
              <a:rPr lang="en-GB" sz="3200" dirty="0">
                <a:solidFill>
                  <a:srgbClr val="030409"/>
                </a:solidFill>
                <a:latin typeface="Source Sans Pro"/>
                <a:ea typeface="+mn-ea"/>
              </a:rPr>
              <a:t>Waist circumference measurement is also an indicator of whether a person has a healthy body weight. Abdominal or visceral fat (i.e. fat carried around the waist) is known to be a greater risk to health than weight carried on other parts of the body.</a:t>
            </a:r>
          </a:p>
          <a:p>
            <a:pPr marL="0" indent="0">
              <a:buNone/>
              <a:defRPr/>
            </a:pPr>
            <a:endParaRPr lang="en-GB" sz="3200" dirty="0">
              <a:solidFill>
                <a:srgbClr val="030409"/>
              </a:solidFill>
              <a:latin typeface="Source Sans Pro"/>
              <a:ea typeface="+mn-ea"/>
            </a:endParaRPr>
          </a:p>
          <a:p>
            <a:pPr marL="0" indent="0">
              <a:buNone/>
              <a:defRPr/>
            </a:pPr>
            <a:r>
              <a:rPr lang="en-GB" sz="3200" b="1" dirty="0">
                <a:solidFill>
                  <a:srgbClr val="030409"/>
                </a:solidFill>
                <a:latin typeface="Source Sans Pro"/>
                <a:ea typeface="+mn-ea"/>
              </a:rPr>
              <a:t>Men</a:t>
            </a:r>
            <a:r>
              <a:rPr lang="en-GB" sz="3200" dirty="0">
                <a:solidFill>
                  <a:srgbClr val="030409"/>
                </a:solidFill>
                <a:latin typeface="Source Sans Pro"/>
                <a:ea typeface="+mn-ea"/>
              </a:rPr>
              <a:t> - over 94cm/37 inches (substantially increased risk over 102cm/40 inches)</a:t>
            </a:r>
          </a:p>
          <a:p>
            <a:pPr marL="0" indent="0">
              <a:buNone/>
              <a:defRPr/>
            </a:pPr>
            <a:br>
              <a:rPr lang="en-GB" sz="3200" dirty="0">
                <a:solidFill>
                  <a:srgbClr val="030409"/>
                </a:solidFill>
                <a:latin typeface="Source Sans Pro"/>
                <a:ea typeface="+mn-ea"/>
              </a:rPr>
            </a:br>
            <a:r>
              <a:rPr lang="en-GB" sz="3200" b="1" dirty="0">
                <a:solidFill>
                  <a:srgbClr val="030409"/>
                </a:solidFill>
                <a:latin typeface="Source Sans Pro"/>
                <a:ea typeface="+mn-ea"/>
              </a:rPr>
              <a:t>Women</a:t>
            </a:r>
            <a:r>
              <a:rPr lang="en-GB" sz="3200" dirty="0">
                <a:solidFill>
                  <a:srgbClr val="030409"/>
                </a:solidFill>
                <a:latin typeface="Source Sans Pro"/>
                <a:ea typeface="+mn-ea"/>
              </a:rPr>
              <a:t> - over 80cm/31.5 inches (substantially increased risk over 88cm/34.5 inches)</a:t>
            </a:r>
          </a:p>
          <a:p>
            <a:pPr marL="0" indent="0">
              <a:buNone/>
              <a:defRPr/>
            </a:pPr>
            <a:endParaRPr lang="en-GB" sz="3200" dirty="0">
              <a:solidFill>
                <a:srgbClr val="030409"/>
              </a:solidFill>
              <a:latin typeface="Source Sans Pro"/>
              <a:ea typeface="+mn-ea"/>
            </a:endParaRPr>
          </a:p>
          <a:p>
            <a:pPr marL="0" indent="0">
              <a:buNone/>
              <a:defRPr/>
            </a:pPr>
            <a:r>
              <a:rPr lang="en-GB" sz="3200" dirty="0">
                <a:solidFill>
                  <a:srgbClr val="030409"/>
                </a:solidFill>
                <a:latin typeface="Source Sans Pro"/>
                <a:ea typeface="+mn-ea"/>
              </a:rPr>
              <a:t>These values can differ between different ethnicities. For people of South Asian origin, more stringent cut-offs have been developed (an increased risk at ≥ 90cm in South Asian men and ≥80cm for women) as this ethnic group is at a greater risk.</a:t>
            </a:r>
          </a:p>
          <a:p>
            <a:pPr marL="0" indent="0">
              <a:buNone/>
              <a:defRPr/>
            </a:pPr>
            <a:endParaRPr lang="en-GB" sz="3000" dirty="0"/>
          </a:p>
        </p:txBody>
      </p:sp>
    </p:spTree>
    <p:extLst>
      <p:ext uri="{BB962C8B-B14F-4D97-AF65-F5344CB8AC3E}">
        <p14:creationId xmlns:p14="http://schemas.microsoft.com/office/powerpoint/2010/main" val="9661306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8983" y="1030362"/>
            <a:ext cx="14580000" cy="1080000"/>
          </a:xfrm>
        </p:spPr>
        <p:txBody>
          <a:bodyPr wrap="square" lIns="0" tIns="0" rIns="0" bIns="0" rtlCol="0" anchor="t">
            <a:spAutoFit/>
          </a:bodyPr>
          <a:lstStyle/>
          <a:p>
            <a:r>
              <a:rPr lang="en-US" sz="5400" dirty="0">
                <a:solidFill>
                  <a:srgbClr val="34713B"/>
                </a:solidFill>
                <a:latin typeface="Source Sans Pro Semi-Bold"/>
              </a:rPr>
              <a:t>Older adults</a:t>
            </a:r>
          </a:p>
        </p:txBody>
      </p:sp>
      <p:sp>
        <p:nvSpPr>
          <p:cNvPr id="3" name="Subtitle 2"/>
          <p:cNvSpPr>
            <a:spLocks noGrp="1"/>
          </p:cNvSpPr>
          <p:nvPr>
            <p:ph type="subTitle" idx="1"/>
          </p:nvPr>
        </p:nvSpPr>
        <p:spPr>
          <a:xfrm>
            <a:off x="1753914" y="2792186"/>
            <a:ext cx="8183952" cy="6464452"/>
          </a:xfrm>
        </p:spPr>
        <p:txBody>
          <a:bodyPr/>
          <a:lstStyle/>
          <a:p>
            <a:pPr marL="0" indent="0">
              <a:buNone/>
            </a:pPr>
            <a:r>
              <a:rPr lang="en-GB" sz="3200" dirty="0">
                <a:solidFill>
                  <a:srgbClr val="030409"/>
                </a:solidFill>
                <a:latin typeface="Source Sans Pro"/>
                <a:ea typeface="+mn-ea"/>
              </a:rPr>
              <a:t>Older adults is the term usually referring to people over the age of 65.</a:t>
            </a:r>
          </a:p>
          <a:p>
            <a:pPr marL="0" indent="0">
              <a:buNone/>
            </a:pPr>
            <a:endParaRPr lang="en-GB" sz="3200" dirty="0">
              <a:solidFill>
                <a:srgbClr val="030409"/>
              </a:solidFill>
              <a:latin typeface="Source Sans Pro"/>
              <a:ea typeface="+mn-ea"/>
            </a:endParaRPr>
          </a:p>
          <a:p>
            <a:pPr marL="0" indent="0">
              <a:buNone/>
            </a:pPr>
            <a:r>
              <a:rPr lang="en-GB" sz="3200" dirty="0">
                <a:solidFill>
                  <a:srgbClr val="030409"/>
                </a:solidFill>
                <a:latin typeface="Source Sans Pro"/>
                <a:ea typeface="+mn-ea"/>
              </a:rPr>
              <a:t>Requirements for energy gradually decrease after the age of 65 as activity level falls.</a:t>
            </a:r>
          </a:p>
          <a:p>
            <a:pPr marL="0" indent="0">
              <a:buNone/>
            </a:pPr>
            <a:endParaRPr lang="en-GB" sz="3200" dirty="0">
              <a:solidFill>
                <a:srgbClr val="030409"/>
              </a:solidFill>
              <a:latin typeface="Source Sans Pro"/>
              <a:ea typeface="+mn-ea"/>
            </a:endParaRPr>
          </a:p>
          <a:p>
            <a:pPr marL="0" indent="0">
              <a:buNone/>
            </a:pPr>
            <a:r>
              <a:rPr lang="en-GB" sz="3200" dirty="0">
                <a:solidFill>
                  <a:srgbClr val="030409"/>
                </a:solidFill>
                <a:latin typeface="Source Sans Pro"/>
                <a:ea typeface="+mn-ea"/>
              </a:rPr>
              <a:t>For more information, visit </a:t>
            </a:r>
            <a:r>
              <a:rPr lang="en-GB" sz="3200" dirty="0">
                <a:solidFill>
                  <a:srgbClr val="030409"/>
                </a:solidFill>
                <a:latin typeface="Source Sans Pro"/>
                <a:ea typeface="+mn-ea"/>
                <a:hlinkClick r:id="rId2">
                  <a:extLst>
                    <a:ext uri="{A12FA001-AC4F-418D-AE19-62706E023703}">
                      <ahyp:hlinkClr xmlns:ahyp="http://schemas.microsoft.com/office/drawing/2018/hyperlinkcolor" val="tx"/>
                    </a:ext>
                  </a:extLst>
                </a:hlinkClick>
              </a:rPr>
              <a:t>Older people - British Nutrition Foundation</a:t>
            </a:r>
            <a:r>
              <a:rPr lang="en-GB" sz="3200" dirty="0">
                <a:solidFill>
                  <a:srgbClr val="030409"/>
                </a:solidFill>
                <a:latin typeface="Source Sans Pro"/>
                <a:ea typeface="+mn-ea"/>
              </a:rPr>
              <a:t>.</a:t>
            </a:r>
          </a:p>
          <a:p>
            <a:pPr marL="0" indent="0">
              <a:buNone/>
            </a:pPr>
            <a:endParaRPr lang="en-US" sz="30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07786" y="2559424"/>
            <a:ext cx="4072639" cy="6101762"/>
          </a:xfrm>
          <a:prstGeom prst="roundRect">
            <a:avLst/>
          </a:prstGeom>
        </p:spPr>
      </p:pic>
    </p:spTree>
    <p:extLst>
      <p:ext uri="{BB962C8B-B14F-4D97-AF65-F5344CB8AC3E}">
        <p14:creationId xmlns:p14="http://schemas.microsoft.com/office/powerpoint/2010/main" val="1583645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5" y="1348393"/>
            <a:ext cx="14580000" cy="1080000"/>
          </a:xfrm>
        </p:spPr>
        <p:txBody>
          <a:bodyPr wrap="square" lIns="0" tIns="0" rIns="0" bIns="0" rtlCol="0" anchor="t">
            <a:spAutoFit/>
          </a:bodyPr>
          <a:lstStyle/>
          <a:p>
            <a:r>
              <a:rPr lang="en-US" sz="5400" dirty="0">
                <a:solidFill>
                  <a:srgbClr val="34713B"/>
                </a:solidFill>
                <a:latin typeface="Source Sans Pro Semi-Bold"/>
              </a:rPr>
              <a:t>Older adults</a:t>
            </a:r>
            <a:br>
              <a:rPr lang="en-US" sz="5400" dirty="0">
                <a:solidFill>
                  <a:srgbClr val="34713B"/>
                </a:solidFill>
                <a:latin typeface="Source Sans Pro Semi-Bold"/>
              </a:rPr>
            </a:br>
            <a:endParaRPr lang="en-US" sz="5400" dirty="0">
              <a:solidFill>
                <a:srgbClr val="34713B"/>
              </a:solidFill>
              <a:latin typeface="Source Sans Pro Semi-Bold"/>
            </a:endParaRPr>
          </a:p>
        </p:txBody>
      </p:sp>
      <p:sp>
        <p:nvSpPr>
          <p:cNvPr id="3" name="Subtitle 2"/>
          <p:cNvSpPr>
            <a:spLocks noGrp="1"/>
          </p:cNvSpPr>
          <p:nvPr>
            <p:ph type="subTitle" idx="1"/>
          </p:nvPr>
        </p:nvSpPr>
        <p:spPr>
          <a:xfrm>
            <a:off x="1753915" y="2612571"/>
            <a:ext cx="8386130" cy="6644067"/>
          </a:xfrm>
        </p:spPr>
        <p:txBody>
          <a:bodyPr/>
          <a:lstStyle/>
          <a:p>
            <a:pPr marL="0" indent="0">
              <a:buNone/>
            </a:pPr>
            <a:r>
              <a:rPr lang="en-GB" sz="3200" dirty="0">
                <a:solidFill>
                  <a:srgbClr val="030409"/>
                </a:solidFill>
                <a:latin typeface="Source Sans Pro"/>
                <a:ea typeface="+mn-ea"/>
              </a:rPr>
              <a:t>Older people may eat less for different reasons, for example:</a:t>
            </a:r>
          </a:p>
          <a:p>
            <a:r>
              <a:rPr lang="en-GB" sz="3200" dirty="0">
                <a:solidFill>
                  <a:srgbClr val="030409"/>
                </a:solidFill>
                <a:latin typeface="Source Sans Pro"/>
                <a:ea typeface="+mn-ea"/>
              </a:rPr>
              <a:t>difficulty in chewing and swallowing;</a:t>
            </a:r>
          </a:p>
          <a:p>
            <a:r>
              <a:rPr lang="en-GB" sz="3200" dirty="0">
                <a:solidFill>
                  <a:srgbClr val="030409"/>
                </a:solidFill>
                <a:latin typeface="Source Sans Pro"/>
                <a:ea typeface="+mn-ea"/>
              </a:rPr>
              <a:t>dental problems;</a:t>
            </a:r>
          </a:p>
          <a:p>
            <a:r>
              <a:rPr lang="en-GB" sz="3200" dirty="0">
                <a:solidFill>
                  <a:srgbClr val="030409"/>
                </a:solidFill>
                <a:latin typeface="Source Sans Pro"/>
                <a:ea typeface="+mn-ea"/>
              </a:rPr>
              <a:t>changes in sense of smell and taste;</a:t>
            </a:r>
          </a:p>
          <a:p>
            <a:r>
              <a:rPr lang="en-GB" sz="3200" dirty="0">
                <a:solidFill>
                  <a:srgbClr val="030409"/>
                </a:solidFill>
                <a:latin typeface="Source Sans Pro"/>
                <a:ea typeface="+mn-ea"/>
              </a:rPr>
              <a:t>difficulty in shopping, preparing and cooking food;</a:t>
            </a:r>
          </a:p>
          <a:p>
            <a:r>
              <a:rPr lang="en-GB" sz="3200" dirty="0">
                <a:solidFill>
                  <a:srgbClr val="030409"/>
                </a:solidFill>
                <a:latin typeface="Source Sans Pro"/>
                <a:ea typeface="+mn-ea"/>
              </a:rPr>
              <a:t>living alone;</a:t>
            </a:r>
          </a:p>
          <a:p>
            <a:r>
              <a:rPr lang="en-GB" sz="3200" dirty="0">
                <a:solidFill>
                  <a:srgbClr val="030409"/>
                </a:solidFill>
                <a:latin typeface="Source Sans Pro"/>
                <a:ea typeface="+mn-ea"/>
              </a:rPr>
              <a:t>financial problems;</a:t>
            </a:r>
          </a:p>
          <a:p>
            <a:r>
              <a:rPr lang="en-GB" sz="3200" dirty="0">
                <a:solidFill>
                  <a:srgbClr val="030409"/>
                </a:solidFill>
                <a:latin typeface="Source Sans Pro"/>
                <a:ea typeface="+mn-ea"/>
              </a:rPr>
              <a:t>illness.</a:t>
            </a:r>
          </a:p>
          <a:p>
            <a:pPr marL="0" indent="0">
              <a:buNone/>
            </a:pPr>
            <a:endParaRPr lang="en-US" sz="3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410181" y="3249117"/>
            <a:ext cx="6228794" cy="4154604"/>
          </a:xfrm>
          <a:prstGeom prst="roundRect">
            <a:avLst/>
          </a:prstGeom>
        </p:spPr>
      </p:pic>
    </p:spTree>
    <p:extLst>
      <p:ext uri="{BB962C8B-B14F-4D97-AF65-F5344CB8AC3E}">
        <p14:creationId xmlns:p14="http://schemas.microsoft.com/office/powerpoint/2010/main" val="2038687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5311" y="1265696"/>
            <a:ext cx="14580000" cy="1080000"/>
          </a:xfrm>
        </p:spPr>
        <p:txBody>
          <a:bodyPr wrap="square" lIns="0" tIns="0" rIns="0" bIns="0" rtlCol="0" anchor="t">
            <a:spAutoFit/>
          </a:bodyPr>
          <a:lstStyle/>
          <a:p>
            <a:r>
              <a:rPr lang="en-US" sz="5400" dirty="0">
                <a:solidFill>
                  <a:srgbClr val="34713B"/>
                </a:solidFill>
                <a:latin typeface="Source Sans Pro Semi-Bold"/>
              </a:rPr>
              <a:t>Older adults</a:t>
            </a:r>
            <a:br>
              <a:rPr lang="en-US" sz="5400" dirty="0">
                <a:solidFill>
                  <a:srgbClr val="34713B"/>
                </a:solidFill>
                <a:latin typeface="Source Sans Pro Semi-Bold"/>
              </a:rPr>
            </a:br>
            <a:endParaRPr lang="en-US" sz="5400" dirty="0">
              <a:solidFill>
                <a:srgbClr val="34713B"/>
              </a:solidFill>
              <a:latin typeface="Source Sans Pro Semi-Bold"/>
            </a:endParaRPr>
          </a:p>
        </p:txBody>
      </p:sp>
      <p:sp>
        <p:nvSpPr>
          <p:cNvPr id="3" name="Subtitle 2"/>
          <p:cNvSpPr>
            <a:spLocks noGrp="1"/>
          </p:cNvSpPr>
          <p:nvPr>
            <p:ph type="subTitle" idx="1"/>
          </p:nvPr>
        </p:nvSpPr>
        <p:spPr>
          <a:xfrm>
            <a:off x="1753914" y="2563586"/>
            <a:ext cx="10141599" cy="6693052"/>
          </a:xfrm>
        </p:spPr>
        <p:txBody>
          <a:bodyPr/>
          <a:lstStyle/>
          <a:p>
            <a:pPr marL="0" indent="0">
              <a:lnSpc>
                <a:spcPct val="150000"/>
              </a:lnSpc>
              <a:buNone/>
              <a:defRPr/>
            </a:pPr>
            <a:r>
              <a:rPr lang="en-GB" sz="3200" dirty="0">
                <a:solidFill>
                  <a:srgbClr val="030409"/>
                </a:solidFill>
                <a:latin typeface="Source Sans Pro"/>
                <a:ea typeface="+mn-ea"/>
              </a:rPr>
              <a:t>To maintain good health, it is important that older adults:</a:t>
            </a:r>
          </a:p>
          <a:p>
            <a:pPr>
              <a:lnSpc>
                <a:spcPct val="150000"/>
              </a:lnSpc>
              <a:buFont typeface="Arial" pitchFamily="34" charset="0"/>
              <a:buChar char="•"/>
              <a:defRPr/>
            </a:pPr>
            <a:r>
              <a:rPr lang="en-GB" sz="3200" dirty="0">
                <a:solidFill>
                  <a:srgbClr val="030409"/>
                </a:solidFill>
                <a:latin typeface="Source Sans Pro"/>
                <a:ea typeface="+mn-ea"/>
              </a:rPr>
              <a:t>enjoy their food;</a:t>
            </a:r>
          </a:p>
          <a:p>
            <a:pPr>
              <a:lnSpc>
                <a:spcPct val="150000"/>
              </a:lnSpc>
              <a:buFont typeface="Arial" pitchFamily="34" charset="0"/>
              <a:buChar char="•"/>
              <a:defRPr/>
            </a:pPr>
            <a:r>
              <a:rPr lang="en-GB" sz="3200" dirty="0">
                <a:solidFill>
                  <a:srgbClr val="030409"/>
                </a:solidFill>
                <a:latin typeface="Source Sans Pro"/>
                <a:ea typeface="+mn-ea"/>
              </a:rPr>
              <a:t>keep active;</a:t>
            </a:r>
          </a:p>
          <a:p>
            <a:pPr>
              <a:lnSpc>
                <a:spcPct val="150000"/>
              </a:lnSpc>
              <a:buFont typeface="Arial" pitchFamily="34" charset="0"/>
              <a:buChar char="•"/>
              <a:defRPr/>
            </a:pPr>
            <a:r>
              <a:rPr lang="en-GB" sz="3200" dirty="0">
                <a:solidFill>
                  <a:srgbClr val="030409"/>
                </a:solidFill>
                <a:latin typeface="Source Sans Pro"/>
                <a:ea typeface="+mn-ea"/>
              </a:rPr>
              <a:t>have adequate nutrient;</a:t>
            </a:r>
          </a:p>
          <a:p>
            <a:pPr>
              <a:lnSpc>
                <a:spcPct val="150000"/>
              </a:lnSpc>
              <a:defRPr/>
            </a:pPr>
            <a:r>
              <a:rPr lang="en-GB" sz="3200" dirty="0">
                <a:solidFill>
                  <a:srgbClr val="030409"/>
                </a:solidFill>
                <a:latin typeface="Source Sans Pro"/>
                <a:ea typeface="+mn-ea"/>
              </a:rPr>
              <a:t>intakes.</a:t>
            </a:r>
          </a:p>
          <a:p>
            <a:pPr marL="0" indent="0">
              <a:buNone/>
              <a:defRPr/>
            </a:pPr>
            <a:r>
              <a:rPr lang="en-GB" sz="3200" dirty="0">
                <a:solidFill>
                  <a:srgbClr val="030409"/>
                </a:solidFill>
                <a:latin typeface="Source Sans Pro"/>
                <a:ea typeface="+mn-ea"/>
              </a:rPr>
              <a:t>Older adults should adopt a healthy, balanced diet to maintain health. It is also important they keep hydrated by drinking plenty of fluid. Even minor dehydration may lead to health problems.</a:t>
            </a:r>
            <a:endParaRPr lang="en-US" sz="3200" dirty="0">
              <a:solidFill>
                <a:srgbClr val="030409"/>
              </a:solidFill>
              <a:latin typeface="Source Sans Pro"/>
              <a:ea typeface="+mn-ea"/>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95513" y="3243092"/>
            <a:ext cx="5698374" cy="3800816"/>
          </a:xfrm>
          <a:prstGeom prst="roundRect">
            <a:avLst/>
          </a:prstGeom>
        </p:spPr>
      </p:pic>
    </p:spTree>
    <p:extLst>
      <p:ext uri="{BB962C8B-B14F-4D97-AF65-F5344CB8AC3E}">
        <p14:creationId xmlns:p14="http://schemas.microsoft.com/office/powerpoint/2010/main" val="5463786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3282" y="1268011"/>
            <a:ext cx="14580000" cy="1080000"/>
          </a:xfrm>
        </p:spPr>
        <p:txBody>
          <a:bodyPr wrap="square" lIns="0" tIns="0" rIns="0" bIns="0" rtlCol="0" anchor="t">
            <a:spAutoFit/>
          </a:bodyPr>
          <a:lstStyle/>
          <a:p>
            <a:r>
              <a:rPr lang="en-US" sz="5400" dirty="0">
                <a:solidFill>
                  <a:srgbClr val="34713B"/>
                </a:solidFill>
                <a:latin typeface="Source Sans Pro Semi-Bold"/>
              </a:rPr>
              <a:t>Older adults</a:t>
            </a:r>
          </a:p>
        </p:txBody>
      </p:sp>
      <p:sp>
        <p:nvSpPr>
          <p:cNvPr id="3" name="Subtitle 2"/>
          <p:cNvSpPr>
            <a:spLocks noGrp="1"/>
          </p:cNvSpPr>
          <p:nvPr>
            <p:ph type="subTitle" idx="1"/>
          </p:nvPr>
        </p:nvSpPr>
        <p:spPr>
          <a:xfrm>
            <a:off x="1753915" y="2726871"/>
            <a:ext cx="10982371" cy="6529767"/>
          </a:xfrm>
        </p:spPr>
        <p:txBody>
          <a:bodyPr/>
          <a:lstStyle/>
          <a:p>
            <a:pPr marL="0" indent="0">
              <a:buNone/>
              <a:defRPr/>
            </a:pPr>
            <a:r>
              <a:rPr lang="en-GB" sz="3200" dirty="0">
                <a:solidFill>
                  <a:srgbClr val="030409"/>
                </a:solidFill>
                <a:latin typeface="Source Sans Pro"/>
                <a:ea typeface="+mn-ea"/>
              </a:rPr>
              <a:t>After menopause (when menstruation stops), women lose bone strength at an increased rate. Having a great peak bone mass (PBM) in early adulthood helps adults to start from a higher point from which bones will be lost during the ageing process. </a:t>
            </a:r>
          </a:p>
          <a:p>
            <a:pPr marL="0" indent="0">
              <a:buNone/>
              <a:defRPr/>
            </a:pPr>
            <a:endParaRPr lang="en-GB" sz="3200" dirty="0">
              <a:solidFill>
                <a:srgbClr val="030409"/>
              </a:solidFill>
              <a:latin typeface="Source Sans Pro"/>
              <a:ea typeface="+mn-ea"/>
            </a:endParaRPr>
          </a:p>
          <a:p>
            <a:pPr marL="0" indent="0">
              <a:buNone/>
              <a:defRPr/>
            </a:pPr>
            <a:r>
              <a:rPr lang="en-GB" sz="3200" dirty="0">
                <a:solidFill>
                  <a:srgbClr val="030409"/>
                </a:solidFill>
                <a:latin typeface="Source Sans Pro"/>
                <a:ea typeface="+mn-ea"/>
              </a:rPr>
              <a:t>Older adults should have plenty of calcium intake from the diet, but also remain active and have adequate vitamin D from foods, or through the action of sunlight on the skin. </a:t>
            </a:r>
          </a:p>
          <a:p>
            <a:pPr marL="0" indent="0">
              <a:buNone/>
              <a:defRPr/>
            </a:pPr>
            <a:endParaRPr lang="en-GB" sz="3200" dirty="0">
              <a:solidFill>
                <a:srgbClr val="030409"/>
              </a:solidFill>
              <a:latin typeface="Source Sans Pro"/>
              <a:ea typeface="+mn-ea"/>
            </a:endParaRPr>
          </a:p>
          <a:p>
            <a:pPr marL="0" indent="0">
              <a:buNone/>
              <a:defRPr/>
            </a:pPr>
            <a:r>
              <a:rPr lang="en-GB" sz="3200" dirty="0">
                <a:solidFill>
                  <a:srgbClr val="030409"/>
                </a:solidFill>
                <a:latin typeface="Source Sans Pro"/>
                <a:ea typeface="+mn-ea"/>
              </a:rPr>
              <a:t>Adults over 65 years who are housebound should take a daily supplement of vitamin D as skin synthesis of this vitamin requires sunshine.</a:t>
            </a:r>
          </a:p>
        </p:txBody>
      </p:sp>
      <p:pic>
        <p:nvPicPr>
          <p:cNvPr id="2050" name="Picture 2" descr="Free Pill Yellow photo and picture">
            <a:extLst>
              <a:ext uri="{FF2B5EF4-FFF2-40B4-BE49-F238E27FC236}">
                <a16:creationId xmlns:a16="http://schemas.microsoft.com/office/drawing/2014/main" id="{DEEECA9B-3EB4-0C5D-CC8E-789421B0E48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136340" y="3482067"/>
            <a:ext cx="5021217" cy="3322865"/>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808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5" y="1316997"/>
            <a:ext cx="14580000" cy="1080000"/>
          </a:xfrm>
        </p:spPr>
        <p:txBody>
          <a:bodyPr wrap="square" lIns="0" tIns="0" rIns="0" bIns="0" rtlCol="0" anchor="t">
            <a:spAutoFit/>
          </a:bodyPr>
          <a:lstStyle/>
          <a:p>
            <a:r>
              <a:rPr lang="en-US" sz="5400" dirty="0">
                <a:solidFill>
                  <a:srgbClr val="34713B"/>
                </a:solidFill>
                <a:latin typeface="Source Sans Pro Semi-Bold"/>
              </a:rPr>
              <a:t>Summary</a:t>
            </a:r>
          </a:p>
        </p:txBody>
      </p:sp>
      <p:sp>
        <p:nvSpPr>
          <p:cNvPr id="3" name="Subtitle 2"/>
          <p:cNvSpPr>
            <a:spLocks noGrp="1"/>
          </p:cNvSpPr>
          <p:nvPr>
            <p:ph type="subTitle" idx="1"/>
          </p:nvPr>
        </p:nvSpPr>
        <p:spPr>
          <a:xfrm>
            <a:off x="1753915" y="3167743"/>
            <a:ext cx="8312651" cy="6088895"/>
          </a:xfrm>
        </p:spPr>
        <p:txBody>
          <a:bodyPr/>
          <a:lstStyle/>
          <a:p>
            <a:pPr marL="0" indent="0">
              <a:buNone/>
            </a:pPr>
            <a:r>
              <a:rPr lang="en-GB" sz="3200" dirty="0">
                <a:solidFill>
                  <a:srgbClr val="030409"/>
                </a:solidFill>
                <a:latin typeface="Source Sans Pro"/>
                <a:ea typeface="+mn-ea"/>
              </a:rPr>
              <a:t>There are various key stages in life of importance nutritionally: pregnancy, infancy, childhood, adolescence, adulthood and older adulthood.</a:t>
            </a:r>
          </a:p>
          <a:p>
            <a:pPr marL="0" indent="0">
              <a:buNone/>
            </a:pPr>
            <a:endParaRPr lang="en-GB" sz="3200" dirty="0">
              <a:solidFill>
                <a:srgbClr val="030409"/>
              </a:solidFill>
              <a:latin typeface="Source Sans Pro"/>
              <a:ea typeface="+mn-ea"/>
            </a:endParaRPr>
          </a:p>
          <a:p>
            <a:pPr marL="0" indent="0">
              <a:buNone/>
            </a:pPr>
            <a:r>
              <a:rPr lang="en-GB" sz="3200" dirty="0">
                <a:solidFill>
                  <a:srgbClr val="030409"/>
                </a:solidFill>
                <a:latin typeface="Source Sans Pro"/>
                <a:ea typeface="+mn-ea"/>
              </a:rPr>
              <a:t>Differing amounts of energy and nutrients are required at different life stages.</a:t>
            </a:r>
          </a:p>
          <a:p>
            <a:pPr marL="0" indent="0">
              <a:buNone/>
            </a:pPr>
            <a:endParaRPr lang="en-GB" sz="3200" dirty="0">
              <a:solidFill>
                <a:srgbClr val="030409"/>
              </a:solidFill>
              <a:latin typeface="Source Sans Pro"/>
              <a:ea typeface="+mn-ea"/>
            </a:endParaRPr>
          </a:p>
          <a:p>
            <a:pPr marL="0" indent="0">
              <a:buNone/>
            </a:pPr>
            <a:r>
              <a:rPr lang="en-GB" sz="3200" dirty="0">
                <a:solidFill>
                  <a:srgbClr val="030409"/>
                </a:solidFill>
                <a:latin typeface="Source Sans Pro"/>
                <a:ea typeface="+mn-ea"/>
              </a:rPr>
              <a:t>It is important to maintain a healthy weight throughout life by eating a healthy diet and taking regular physical activity.</a:t>
            </a:r>
          </a:p>
          <a:p>
            <a:pPr marL="0" indent="0">
              <a:buNone/>
            </a:pPr>
            <a:endParaRPr lang="en-US" sz="3000" dirty="0"/>
          </a:p>
        </p:txBody>
      </p:sp>
      <p:pic>
        <p:nvPicPr>
          <p:cNvPr id="1026" name="Picture 2" descr="Free Friendship Day Black Women photo and picture">
            <a:extLst>
              <a:ext uri="{FF2B5EF4-FFF2-40B4-BE49-F238E27FC236}">
                <a16:creationId xmlns:a16="http://schemas.microsoft.com/office/drawing/2014/main" id="{5F8FC0A4-FBC9-9CAC-A126-BCCDF857719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36085" y="3294050"/>
            <a:ext cx="6721189" cy="4484252"/>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2657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316997"/>
            <a:ext cx="14580000" cy="1080000"/>
          </a:xfrm>
        </p:spPr>
        <p:txBody>
          <a:bodyPr wrap="square" lIns="0" tIns="0" rIns="0" bIns="0" rtlCol="0" anchor="t">
            <a:spAutoFit/>
          </a:bodyPr>
          <a:lstStyle/>
          <a:p>
            <a:r>
              <a:rPr lang="en-US" sz="5400" dirty="0">
                <a:solidFill>
                  <a:srgbClr val="34713B"/>
                </a:solidFill>
                <a:latin typeface="Source Sans Pro Semi-Bold"/>
              </a:rPr>
              <a:t>Quiz- Kahoot</a:t>
            </a:r>
            <a:br>
              <a:rPr lang="en-US" sz="5400" dirty="0">
                <a:solidFill>
                  <a:srgbClr val="34713B"/>
                </a:solidFill>
                <a:latin typeface="Source Sans Pro Semi-Bold"/>
              </a:rPr>
            </a:br>
            <a:endParaRPr lang="en-US" sz="5400" dirty="0">
              <a:solidFill>
                <a:srgbClr val="34713B"/>
              </a:solidFill>
              <a:latin typeface="Source Sans Pro Semi-Bold"/>
            </a:endParaRPr>
          </a:p>
        </p:txBody>
      </p:sp>
      <p:sp>
        <p:nvSpPr>
          <p:cNvPr id="3" name="Subtitle 2"/>
          <p:cNvSpPr>
            <a:spLocks noGrp="1"/>
          </p:cNvSpPr>
          <p:nvPr>
            <p:ph type="subTitle" idx="1"/>
          </p:nvPr>
        </p:nvSpPr>
        <p:spPr>
          <a:xfrm>
            <a:off x="1753914" y="2955471"/>
            <a:ext cx="14580000" cy="6301167"/>
          </a:xfrm>
        </p:spPr>
        <p:txBody>
          <a:bodyPr/>
          <a:lstStyle/>
          <a:p>
            <a:pPr marL="0" indent="0">
              <a:spcBef>
                <a:spcPct val="0"/>
              </a:spcBef>
              <a:buNone/>
            </a:pPr>
            <a:r>
              <a:rPr lang="en-US" altLang="en-US" sz="3200" dirty="0">
                <a:solidFill>
                  <a:srgbClr val="030409"/>
                </a:solidFill>
                <a:latin typeface="Source Sans Pro"/>
                <a:ea typeface="+mn-ea"/>
              </a:rPr>
              <a:t>Open the link below on the main screen and get students to log onto kahoot.it on their tablets or smartphones. </a:t>
            </a:r>
          </a:p>
          <a:p>
            <a:pPr marL="0" indent="0">
              <a:spcBef>
                <a:spcPct val="0"/>
              </a:spcBef>
              <a:buNone/>
            </a:pPr>
            <a:endParaRPr lang="en-US" altLang="en-US" sz="3200" dirty="0">
              <a:solidFill>
                <a:srgbClr val="030409"/>
              </a:solidFill>
              <a:latin typeface="Source Sans Pro"/>
              <a:ea typeface="+mn-ea"/>
            </a:endParaRPr>
          </a:p>
          <a:p>
            <a:pPr marL="0" indent="0">
              <a:spcBef>
                <a:spcPct val="0"/>
              </a:spcBef>
              <a:buNone/>
            </a:pPr>
            <a:r>
              <a:rPr lang="en-US" altLang="en-US" sz="3200" dirty="0">
                <a:solidFill>
                  <a:srgbClr val="030409"/>
                </a:solidFill>
                <a:latin typeface="Source Sans Pro"/>
                <a:ea typeface="+mn-ea"/>
              </a:rPr>
              <a:t>They can then enter the code (that will come up on the main screen when you start the game) and their own nickname. </a:t>
            </a:r>
          </a:p>
          <a:p>
            <a:pPr marL="0" indent="0">
              <a:spcBef>
                <a:spcPct val="0"/>
              </a:spcBef>
              <a:buNone/>
            </a:pPr>
            <a:endParaRPr lang="en-US" altLang="en-US" sz="3200" dirty="0">
              <a:solidFill>
                <a:srgbClr val="030409"/>
              </a:solidFill>
              <a:latin typeface="Source Sans Pro"/>
              <a:ea typeface="+mn-ea"/>
            </a:endParaRPr>
          </a:p>
          <a:p>
            <a:pPr marL="0" indent="0">
              <a:spcBef>
                <a:spcPct val="0"/>
              </a:spcBef>
              <a:buNone/>
            </a:pPr>
            <a:r>
              <a:rPr lang="en-US" altLang="en-US" sz="3200" dirty="0">
                <a:solidFill>
                  <a:srgbClr val="030409"/>
                </a:solidFill>
                <a:latin typeface="Source Sans Pro"/>
                <a:ea typeface="+mn-ea"/>
              </a:rPr>
              <a:t>They can then play along with the quiz choosing the multiple choice answers that correspond with the questions on the main screen. There will then be a leaderboard of the scores after each question and at the end. </a:t>
            </a:r>
          </a:p>
          <a:p>
            <a:pPr marL="0" indent="0">
              <a:spcBef>
                <a:spcPct val="0"/>
              </a:spcBef>
              <a:buNone/>
            </a:pPr>
            <a:endParaRPr lang="en-US" altLang="en-US" sz="3200" dirty="0">
              <a:solidFill>
                <a:srgbClr val="030409"/>
              </a:solidFill>
              <a:latin typeface="Source Sans Pro"/>
              <a:ea typeface="+mn-ea"/>
              <a:hlinkClick r:id="rId2">
                <a:extLst>
                  <a:ext uri="{A12FA001-AC4F-418D-AE19-62706E023703}">
                    <ahyp:hlinkClr xmlns:ahyp="http://schemas.microsoft.com/office/drawing/2018/hyperlinkcolor" val="tx"/>
                  </a:ext>
                </a:extLst>
              </a:hlinkClick>
            </a:endParaRPr>
          </a:p>
          <a:p>
            <a:pPr marL="0" indent="0">
              <a:spcBef>
                <a:spcPct val="0"/>
              </a:spcBef>
              <a:buNone/>
            </a:pPr>
            <a:r>
              <a:rPr lang="en-GB" sz="3200" dirty="0">
                <a:solidFill>
                  <a:srgbClr val="030409"/>
                </a:solidFill>
                <a:latin typeface="Source Sans Pro"/>
                <a:ea typeface="+mn-ea"/>
                <a:hlinkClick r:id="rId3">
                  <a:extLst>
                    <a:ext uri="{A12FA001-AC4F-418D-AE19-62706E023703}">
                      <ahyp:hlinkClr xmlns:ahyp="http://schemas.microsoft.com/office/drawing/2018/hyperlinkcolor" val="tx"/>
                    </a:ext>
                  </a:extLst>
                </a:hlinkClick>
              </a:rPr>
              <a:t>https://create.kahoot.it/share/nutritional-needs-throughout-life-extension/6239e0c9-9407-4893-b13c-5c0c857ef147</a:t>
            </a:r>
            <a:r>
              <a:rPr lang="en-GB" sz="3200" dirty="0">
                <a:solidFill>
                  <a:srgbClr val="030409"/>
                </a:solidFill>
                <a:latin typeface="Source Sans Pro"/>
                <a:ea typeface="+mn-ea"/>
              </a:rPr>
              <a:t> </a:t>
            </a:r>
            <a:endParaRPr lang="en-US" sz="3200" dirty="0">
              <a:solidFill>
                <a:srgbClr val="030409"/>
              </a:solidFill>
              <a:latin typeface="Source Sans Pro"/>
              <a:ea typeface="+mn-ea"/>
            </a:endParaRPr>
          </a:p>
        </p:txBody>
      </p:sp>
    </p:spTree>
    <p:extLst>
      <p:ext uri="{BB962C8B-B14F-4D97-AF65-F5344CB8AC3E}">
        <p14:creationId xmlns:p14="http://schemas.microsoft.com/office/powerpoint/2010/main" val="34448444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210C7FD-FF69-382B-F0CD-9D0EEF6C66DF}"/>
              </a:ext>
            </a:extLst>
          </p:cNvPr>
          <p:cNvSpPr>
            <a:spLocks noGrp="1"/>
          </p:cNvSpPr>
          <p:nvPr>
            <p:ph type="body" sz="quarter" idx="11"/>
          </p:nvPr>
        </p:nvSpPr>
        <p:spPr>
          <a:xfrm>
            <a:off x="9197436" y="3441700"/>
            <a:ext cx="9010769" cy="2771954"/>
          </a:xfrm>
        </p:spPr>
        <p:txBody>
          <a:bodyPr lIns="91440" tIns="45720" rIns="91440" bIns="45720" anchor="t"/>
          <a:lstStyle/>
          <a:p>
            <a:r>
              <a:rPr lang="en-GB" dirty="0">
                <a:ea typeface="Source Sans Pro SemiBold"/>
              </a:rPr>
              <a:t>Nutritional needs throughout life </a:t>
            </a:r>
            <a:endParaRPr lang="en-GB" dirty="0"/>
          </a:p>
        </p:txBody>
      </p:sp>
      <p:pic>
        <p:nvPicPr>
          <p:cNvPr id="9" name="Picture Placeholder 5">
            <a:extLst>
              <a:ext uri="{FF2B5EF4-FFF2-40B4-BE49-F238E27FC236}">
                <a16:creationId xmlns:a16="http://schemas.microsoft.com/office/drawing/2014/main" id="{CBCD362C-BE25-EC82-7B7B-DD34CEB9983A}"/>
              </a:ext>
            </a:extLst>
          </p:cNvPr>
          <p:cNvPicPr>
            <a:picLocks noChangeAspect="1"/>
          </p:cNvPicPr>
          <p:nvPr/>
        </p:nvPicPr>
        <p:blipFill>
          <a:blip r:embed="rId2">
            <a:extLst>
              <a:ext uri="{28A0092B-C50C-407E-A947-70E740481C1C}">
                <a14:useLocalDpi xmlns:a14="http://schemas.microsoft.com/office/drawing/2010/main" val="0"/>
              </a:ext>
            </a:extLst>
          </a:blip>
          <a:srcRect l="30422" t="1644" r="29149" b="3820"/>
          <a:stretch>
            <a:fillRect/>
          </a:stretch>
        </p:blipFill>
        <p:spPr>
          <a:xfrm>
            <a:off x="152400" y="152400"/>
            <a:ext cx="6223000" cy="10287000"/>
          </a:xfrm>
          <a:prstGeom prst="rect">
            <a:avLst/>
          </a:prstGeom>
          <a:effectLst>
            <a:softEdge rad="317500"/>
          </a:effectLst>
        </p:spPr>
      </p:pic>
      <p:pic>
        <p:nvPicPr>
          <p:cNvPr id="3" name="Picture Placeholder 2">
            <a:extLst>
              <a:ext uri="{FF2B5EF4-FFF2-40B4-BE49-F238E27FC236}">
                <a16:creationId xmlns:a16="http://schemas.microsoft.com/office/drawing/2014/main" id="{10180511-AC25-93F3-E157-F4B6AAEA34AD}"/>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4630" r="4630"/>
          <a:stretch>
            <a:fillRect/>
          </a:stretch>
        </p:blipFill>
        <p:spPr>
          <a:prstGeom prst="rect">
            <a:avLst/>
          </a:prstGeom>
        </p:spPr>
      </p:pic>
    </p:spTree>
  </p:cSld>
  <p:clrMapOvr>
    <a:masterClrMapping/>
  </p:clrMapOvr>
</p:sld>
</file>

<file path=ppt/theme/theme1.xml><?xml version="1.0" encoding="utf-8"?>
<a:theme xmlns:a="http://schemas.openxmlformats.org/drawingml/2006/main" name="Front and Back">
  <a:themeElements>
    <a:clrScheme name="Custom 1">
      <a:dk1>
        <a:srgbClr val="34713B"/>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FFL" id="{4BC506BF-7D5C-4BC1-91D1-0CC10A06C918}" vid="{0F2A1089-AD78-4B3C-AED7-59BFFBD1B2A0}"/>
    </a:ext>
  </a:extLst>
</a:theme>
</file>

<file path=ppt/theme/theme2.xml><?xml version="1.0" encoding="utf-8"?>
<a:theme xmlns:a="http://schemas.openxmlformats.org/drawingml/2006/main" name="White Pala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B9CEDEA6-FFFC-40C8-8683-BFF9D961934B}"/>
    </a:ext>
  </a:extLst>
</a:theme>
</file>

<file path=ppt/theme/theme3.xml><?xml version="1.0" encoding="utf-8"?>
<a:theme xmlns:a="http://schemas.openxmlformats.org/drawingml/2006/main" name="Lost Verdani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2D839AB6-4599-46A8-9AD7-CCEF65E0648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312309-D77D-4FCD-BBBA-F52028816C79}">
  <ds:schemaRefs>
    <ds:schemaRef ds:uri="4c7d02dd-d8f6-4ac9-bd74-b11e6dbbf829"/>
    <ds:schemaRef ds:uri="e23bd75c-2c0f-42ec-881a-8c81457460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888D47F-72B8-4B16-9F68-31D2A3AD1D55}">
  <ds:schemaRefs>
    <ds:schemaRef ds:uri="4c7d02dd-d8f6-4ac9-bd74-b11e6dbbf829"/>
    <ds:schemaRef ds:uri="e23bd75c-2c0f-42ec-881a-8c81457460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D060835-64FD-4DC1-95B8-3BD144F574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 FFL (1)</Template>
  <TotalTime>4382</TotalTime>
  <Words>3487</Words>
  <Application>Microsoft Office PowerPoint</Application>
  <PresentationFormat>Custom</PresentationFormat>
  <Paragraphs>315</Paragraphs>
  <Slides>41</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41</vt:i4>
      </vt:variant>
    </vt:vector>
  </HeadingPairs>
  <TitlesOfParts>
    <vt:vector size="50" baseType="lpstr">
      <vt:lpstr>Arial</vt:lpstr>
      <vt:lpstr>Source Sans Pro SemiBold</vt:lpstr>
      <vt:lpstr>Source Sans Pro Semi-Bold</vt:lpstr>
      <vt:lpstr>Source Sans Pro</vt:lpstr>
      <vt:lpstr>Aptos</vt:lpstr>
      <vt:lpstr>Source Sans Pro Light</vt:lpstr>
      <vt:lpstr>Front and Back</vt:lpstr>
      <vt:lpstr>White Palace</vt:lpstr>
      <vt:lpstr>Lost Verdania</vt:lpstr>
      <vt:lpstr>PowerPoint Presentation</vt:lpstr>
      <vt:lpstr>PowerPoint Presentation</vt:lpstr>
      <vt:lpstr>Pregnancy </vt:lpstr>
      <vt:lpstr>Conception and early pregnancy – folate/folic acid</vt:lpstr>
      <vt:lpstr>Conception and early pregnancy – folate/folic acid</vt:lpstr>
      <vt:lpstr>During pregnancy</vt:lpstr>
      <vt:lpstr>During pregnancy</vt:lpstr>
      <vt:lpstr>Weight gain during pregnancy</vt:lpstr>
      <vt:lpstr>Food to avoid during pregnancy</vt:lpstr>
      <vt:lpstr>Food to avoid during pregnancy</vt:lpstr>
      <vt:lpstr>Food to avoid during pregnancy</vt:lpstr>
      <vt:lpstr>Breastfeeding / lactation</vt:lpstr>
      <vt:lpstr>Breast milk</vt:lpstr>
      <vt:lpstr>Breast milk</vt:lpstr>
      <vt:lpstr>Breast milk</vt:lpstr>
      <vt:lpstr>Bottle feeding</vt:lpstr>
      <vt:lpstr>Complementary feeding</vt:lpstr>
      <vt:lpstr>Foods to avoid</vt:lpstr>
      <vt:lpstr>Foods to avoid</vt:lpstr>
      <vt:lpstr>Complementary feeding</vt:lpstr>
      <vt:lpstr>Complementary feeding – key points</vt:lpstr>
      <vt:lpstr>Complementary feeding – key points</vt:lpstr>
      <vt:lpstr>Toddlers (up to 5 years) </vt:lpstr>
      <vt:lpstr>Childhood</vt:lpstr>
      <vt:lpstr>Childhood</vt:lpstr>
      <vt:lpstr>Childhood </vt:lpstr>
      <vt:lpstr>Childhood </vt:lpstr>
      <vt:lpstr>Adolescence  </vt:lpstr>
      <vt:lpstr>Adolescence – iron</vt:lpstr>
      <vt:lpstr>Adulthood</vt:lpstr>
      <vt:lpstr>Adulthood</vt:lpstr>
      <vt:lpstr>Healthy weight for adults </vt:lpstr>
      <vt:lpstr>Can you work out the BMI?</vt:lpstr>
      <vt:lpstr>Waist circumference measurement</vt:lpstr>
      <vt:lpstr>Older adults</vt:lpstr>
      <vt:lpstr>Older adults </vt:lpstr>
      <vt:lpstr>Older adults </vt:lpstr>
      <vt:lpstr>Older adults</vt:lpstr>
      <vt:lpstr>Summary</vt:lpstr>
      <vt:lpstr>Quiz- Kahoot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Orla Condon</dc:creator>
  <cp:lastModifiedBy>Orla Condon</cp:lastModifiedBy>
  <cp:revision>2</cp:revision>
  <dcterms:created xsi:type="dcterms:W3CDTF">2026-03-04T15:22:34Z</dcterms:created>
  <dcterms:modified xsi:type="dcterms:W3CDTF">2026-04-20T14:28:10Z</dcterms:modified>
  <dc:identifier>DAHBkqdMVyA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