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15"/>
  </p:notesMasterIdLst>
  <p:sldIdLst>
    <p:sldId id="303" r:id="rId7"/>
    <p:sldId id="284" r:id="rId8"/>
    <p:sldId id="297" r:id="rId9"/>
    <p:sldId id="298" r:id="rId10"/>
    <p:sldId id="299" r:id="rId11"/>
    <p:sldId id="300" r:id="rId12"/>
    <p:sldId id="301" r:id="rId13"/>
    <p:sldId id="302" r:id="rId14"/>
  </p:sldIdLst>
  <p:sldSz cx="18288000" cy="10287000"/>
  <p:notesSz cx="6858000" cy="9144000"/>
  <p:embeddedFontLst>
    <p:embeddedFont>
      <p:font typeface="Source Sans Pro" panose="020B0503030403020204" pitchFamily="34" charset="0"/>
      <p:regular r:id="rId16"/>
      <p:bold r:id="rId17"/>
      <p:italic r:id="rId18"/>
      <p:boldItalic r:id="rId19"/>
    </p:embeddedFont>
    <p:embeddedFont>
      <p:font typeface="Source Sans Pro Light" panose="020B0403030403020204" pitchFamily="34" charset="0"/>
      <p:regular r:id="rId20"/>
      <p:italic r:id="rId21"/>
    </p:embeddedFont>
    <p:embeddedFont>
      <p:font typeface="Source Sans Pro SemiBold" panose="020B0603030403020204" pitchFamily="34" charset="0"/>
      <p:bold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03"/>
            <p14:sldId id="284"/>
            <p14:sldId id="297"/>
            <p14:sldId id="298"/>
            <p14:sldId id="299"/>
            <p14:sldId id="300"/>
            <p14:sldId id="301"/>
            <p14:sldId id="302"/>
          </p14:sldIdLst>
        </p14:section>
        <p14:section name="Dividers" id="{BF34AD7B-428F-4B5E-9F96-FB9763547D0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68EA04-6704-4BED-A64A-188AA7AB6043}" v="29" dt="2026-05-26T10:26:58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custSel addSld delSld modSld modSection">
      <pc:chgData name="Orla Condon" userId="62ca7181-df71-4740-a21a-4649c658ad3a" providerId="ADAL" clId="{9CA04E6F-9B24-452A-BDA3-5D96B223031B}" dt="2026-05-26T10:50:13.867" v="67" actId="931"/>
      <pc:docMkLst>
        <pc:docMk/>
      </pc:docMkLst>
      <pc:sldChg chg="modSp mod">
        <pc:chgData name="Orla Condon" userId="62ca7181-df71-4740-a21a-4649c658ad3a" providerId="ADAL" clId="{9CA04E6F-9B24-452A-BDA3-5D96B223031B}" dt="2026-05-26T10:21:18.113" v="55" actId="11530"/>
        <pc:sldMkLst>
          <pc:docMk/>
          <pc:sldMk cId="2112501820" sldId="284"/>
        </pc:sldMkLst>
        <pc:spChg chg="mod">
          <ac:chgData name="Orla Condon" userId="62ca7181-df71-4740-a21a-4649c658ad3a" providerId="ADAL" clId="{9CA04E6F-9B24-452A-BDA3-5D96B223031B}" dt="2026-05-26T10:14:01.946" v="4"/>
          <ac:spMkLst>
            <pc:docMk/>
            <pc:sldMk cId="2112501820" sldId="28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21:13.248" v="54" actId="1076"/>
          <ac:spMkLst>
            <pc:docMk/>
            <pc:sldMk cId="2112501820" sldId="284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21:10.704" v="53" actId="1076"/>
          <ac:spMkLst>
            <pc:docMk/>
            <pc:sldMk cId="2112501820" sldId="284"/>
            <ac:spMk id="6" creationId="{E5163110-AFEB-43B5-9632-F77E11AA7AB9}"/>
          </ac:spMkLst>
        </pc:spChg>
        <pc:picChg chg="mod">
          <ac:chgData name="Orla Condon" userId="62ca7181-df71-4740-a21a-4649c658ad3a" providerId="ADAL" clId="{9CA04E6F-9B24-452A-BDA3-5D96B223031B}" dt="2026-05-26T10:21:18.113" v="55" actId="11530"/>
          <ac:picMkLst>
            <pc:docMk/>
            <pc:sldMk cId="2112501820" sldId="284"/>
            <ac:picMk id="7" creationId="{FAF20B11-F943-4C72-84A5-9C62FD05B647}"/>
          </ac:picMkLst>
        </pc:picChg>
      </pc:sldChg>
      <pc:sldChg chg="modSp mod">
        <pc:chgData name="Orla Condon" userId="62ca7181-df71-4740-a21a-4649c658ad3a" providerId="ADAL" clId="{9CA04E6F-9B24-452A-BDA3-5D96B223031B}" dt="2026-05-26T10:21:28.472" v="58" actId="1076"/>
        <pc:sldMkLst>
          <pc:docMk/>
          <pc:sldMk cId="2256534419" sldId="297"/>
        </pc:sldMkLst>
        <pc:spChg chg="mod">
          <ac:chgData name="Orla Condon" userId="62ca7181-df71-4740-a21a-4649c658ad3a" providerId="ADAL" clId="{9CA04E6F-9B24-452A-BDA3-5D96B223031B}" dt="2026-05-26T10:14:04.284" v="8"/>
          <ac:spMkLst>
            <pc:docMk/>
            <pc:sldMk cId="2256534419" sldId="29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21:25.985" v="57" actId="1076"/>
          <ac:spMkLst>
            <pc:docMk/>
            <pc:sldMk cId="2256534419" sldId="297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21:28.472" v="58" actId="1076"/>
          <ac:spMkLst>
            <pc:docMk/>
            <pc:sldMk cId="2256534419" sldId="297"/>
            <ac:spMk id="6" creationId="{E5163110-AFEB-43B5-9632-F77E11AA7AB9}"/>
          </ac:spMkLst>
        </pc:spChg>
        <pc:picChg chg="mod">
          <ac:chgData name="Orla Condon" userId="62ca7181-df71-4740-a21a-4649c658ad3a" providerId="ADAL" clId="{9CA04E6F-9B24-452A-BDA3-5D96B223031B}" dt="2026-05-26T10:21:22.851" v="56" actId="11530"/>
          <ac:picMkLst>
            <pc:docMk/>
            <pc:sldMk cId="2256534419" sldId="297"/>
            <ac:picMk id="5" creationId="{5AFE2A93-D387-469D-A015-785AC32B7CC0}"/>
          </ac:picMkLst>
        </pc:picChg>
      </pc:sldChg>
      <pc:sldChg chg="modSp mod">
        <pc:chgData name="Orla Condon" userId="62ca7181-df71-4740-a21a-4649c658ad3a" providerId="ADAL" clId="{9CA04E6F-9B24-452A-BDA3-5D96B223031B}" dt="2026-05-26T10:21:38.109" v="61" actId="1076"/>
        <pc:sldMkLst>
          <pc:docMk/>
          <pc:sldMk cId="747654644" sldId="298"/>
        </pc:sldMkLst>
        <pc:spChg chg="mod">
          <ac:chgData name="Orla Condon" userId="62ca7181-df71-4740-a21a-4649c658ad3a" providerId="ADAL" clId="{9CA04E6F-9B24-452A-BDA3-5D96B223031B}" dt="2026-05-26T10:19:53.042" v="12"/>
          <ac:spMkLst>
            <pc:docMk/>
            <pc:sldMk cId="747654644" sldId="29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21:36.155" v="60" actId="1076"/>
          <ac:spMkLst>
            <pc:docMk/>
            <pc:sldMk cId="747654644" sldId="298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21:38.109" v="61" actId="1076"/>
          <ac:spMkLst>
            <pc:docMk/>
            <pc:sldMk cId="747654644" sldId="298"/>
            <ac:spMk id="6" creationId="{E5163110-AFEB-43B5-9632-F77E11AA7AB9}"/>
          </ac:spMkLst>
        </pc:spChg>
        <pc:picChg chg="mod">
          <ac:chgData name="Orla Condon" userId="62ca7181-df71-4740-a21a-4649c658ad3a" providerId="ADAL" clId="{9CA04E6F-9B24-452A-BDA3-5D96B223031B}" dt="2026-05-26T10:21:32.922" v="59" actId="11530"/>
          <ac:picMkLst>
            <pc:docMk/>
            <pc:sldMk cId="747654644" sldId="298"/>
            <ac:picMk id="9" creationId="{E665547A-E90E-4E65-90B5-407BA3A57289}"/>
          </ac:picMkLst>
        </pc:picChg>
      </pc:sldChg>
      <pc:sldChg chg="modSp mod">
        <pc:chgData name="Orla Condon" userId="62ca7181-df71-4740-a21a-4649c658ad3a" providerId="ADAL" clId="{9CA04E6F-9B24-452A-BDA3-5D96B223031B}" dt="2026-05-26T10:27:08.741" v="63" actId="1076"/>
        <pc:sldMkLst>
          <pc:docMk/>
          <pc:sldMk cId="283833129" sldId="299"/>
        </pc:sldMkLst>
        <pc:spChg chg="mod">
          <ac:chgData name="Orla Condon" userId="62ca7181-df71-4740-a21a-4649c658ad3a" providerId="ADAL" clId="{9CA04E6F-9B24-452A-BDA3-5D96B223031B}" dt="2026-05-26T10:20:07.580" v="18" actId="207"/>
          <ac:spMkLst>
            <pc:docMk/>
            <pc:sldMk cId="283833129" sldId="29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27:08.741" v="63" actId="1076"/>
          <ac:spMkLst>
            <pc:docMk/>
            <pc:sldMk cId="283833129" sldId="299"/>
            <ac:spMk id="7" creationId="{D071F37C-95E1-4702-8FCE-A2F0C198252E}"/>
          </ac:spMkLst>
        </pc:spChg>
        <pc:spChg chg="mod">
          <ac:chgData name="Orla Condon" userId="62ca7181-df71-4740-a21a-4649c658ad3a" providerId="ADAL" clId="{9CA04E6F-9B24-452A-BDA3-5D96B223031B}" dt="2026-05-26T10:27:08.741" v="63" actId="1076"/>
          <ac:spMkLst>
            <pc:docMk/>
            <pc:sldMk cId="283833129" sldId="299"/>
            <ac:spMk id="8" creationId="{A6E8E7E2-5091-4761-949D-14A976054F66}"/>
          </ac:spMkLst>
        </pc:spChg>
        <pc:picChg chg="mod">
          <ac:chgData name="Orla Condon" userId="62ca7181-df71-4740-a21a-4649c658ad3a" providerId="ADAL" clId="{9CA04E6F-9B24-452A-BDA3-5D96B223031B}" dt="2026-05-26T10:26:58.359" v="62" actId="11530"/>
          <ac:picMkLst>
            <pc:docMk/>
            <pc:sldMk cId="283833129" sldId="299"/>
            <ac:picMk id="9" creationId="{95098874-CD5B-439F-8169-126D5591A449}"/>
          </ac:picMkLst>
        </pc:picChg>
      </pc:sldChg>
      <pc:sldChg chg="modSp mod">
        <pc:chgData name="Orla Condon" userId="62ca7181-df71-4740-a21a-4649c658ad3a" providerId="ADAL" clId="{9CA04E6F-9B24-452A-BDA3-5D96B223031B}" dt="2026-05-26T10:27:16.774" v="64" actId="1076"/>
        <pc:sldMkLst>
          <pc:docMk/>
          <pc:sldMk cId="582943110" sldId="300"/>
        </pc:sldMkLst>
        <pc:spChg chg="mod">
          <ac:chgData name="Orla Condon" userId="62ca7181-df71-4740-a21a-4649c658ad3a" providerId="ADAL" clId="{9CA04E6F-9B24-452A-BDA3-5D96B223031B}" dt="2026-05-26T10:20:14.178" v="22"/>
          <ac:spMkLst>
            <pc:docMk/>
            <pc:sldMk cId="582943110" sldId="30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27:16.774" v="64" actId="1076"/>
          <ac:spMkLst>
            <pc:docMk/>
            <pc:sldMk cId="582943110" sldId="300"/>
            <ac:spMk id="7" creationId="{D071F37C-95E1-4702-8FCE-A2F0C198252E}"/>
          </ac:spMkLst>
        </pc:spChg>
        <pc:spChg chg="mod">
          <ac:chgData name="Orla Condon" userId="62ca7181-df71-4740-a21a-4649c658ad3a" providerId="ADAL" clId="{9CA04E6F-9B24-452A-BDA3-5D96B223031B}" dt="2026-05-26T10:27:16.774" v="64" actId="1076"/>
          <ac:spMkLst>
            <pc:docMk/>
            <pc:sldMk cId="582943110" sldId="300"/>
            <ac:spMk id="8" creationId="{A6E8E7E2-5091-4761-949D-14A976054F66}"/>
          </ac:spMkLst>
        </pc:spChg>
        <pc:picChg chg="mod">
          <ac:chgData name="Orla Condon" userId="62ca7181-df71-4740-a21a-4649c658ad3a" providerId="ADAL" clId="{9CA04E6F-9B24-452A-BDA3-5D96B223031B}" dt="2026-05-26T10:20:47.573" v="46"/>
          <ac:picMkLst>
            <pc:docMk/>
            <pc:sldMk cId="582943110" sldId="300"/>
            <ac:picMk id="6" creationId="{361C99A4-F7FB-453E-9D8F-2B25BC5A74FF}"/>
          </ac:picMkLst>
        </pc:picChg>
      </pc:sldChg>
      <pc:sldChg chg="modSp mod">
        <pc:chgData name="Orla Condon" userId="62ca7181-df71-4740-a21a-4649c658ad3a" providerId="ADAL" clId="{9CA04E6F-9B24-452A-BDA3-5D96B223031B}" dt="2026-05-26T10:27:56.348" v="65" actId="1076"/>
        <pc:sldMkLst>
          <pc:docMk/>
          <pc:sldMk cId="4245873036" sldId="301"/>
        </pc:sldMkLst>
        <pc:spChg chg="mod">
          <ac:chgData name="Orla Condon" userId="62ca7181-df71-4740-a21a-4649c658ad3a" providerId="ADAL" clId="{9CA04E6F-9B24-452A-BDA3-5D96B223031B}" dt="2026-05-26T10:20:17.171" v="26"/>
          <ac:spMkLst>
            <pc:docMk/>
            <pc:sldMk cId="4245873036" sldId="30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27:56.348" v="65" actId="1076"/>
          <ac:spMkLst>
            <pc:docMk/>
            <pc:sldMk cId="4245873036" sldId="301"/>
            <ac:spMk id="7" creationId="{D071F37C-95E1-4702-8FCE-A2F0C198252E}"/>
          </ac:spMkLst>
        </pc:spChg>
        <pc:spChg chg="mod">
          <ac:chgData name="Orla Condon" userId="62ca7181-df71-4740-a21a-4649c658ad3a" providerId="ADAL" clId="{9CA04E6F-9B24-452A-BDA3-5D96B223031B}" dt="2026-05-26T10:27:56.348" v="65" actId="1076"/>
          <ac:spMkLst>
            <pc:docMk/>
            <pc:sldMk cId="4245873036" sldId="301"/>
            <ac:spMk id="8" creationId="{A6E8E7E2-5091-4761-949D-14A976054F66}"/>
          </ac:spMkLst>
        </pc:spChg>
        <pc:picChg chg="mod">
          <ac:chgData name="Orla Condon" userId="62ca7181-df71-4740-a21a-4649c658ad3a" providerId="ADAL" clId="{9CA04E6F-9B24-452A-BDA3-5D96B223031B}" dt="2026-05-26T10:20:50.334" v="50"/>
          <ac:picMkLst>
            <pc:docMk/>
            <pc:sldMk cId="4245873036" sldId="301"/>
            <ac:picMk id="6" creationId="{421597A9-453C-4416-89F8-498C72462E84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0:50:13.867" v="67" actId="931"/>
        <pc:sldMkLst>
          <pc:docMk/>
          <pc:sldMk cId="48447345" sldId="302"/>
        </pc:sldMkLst>
        <pc:spChg chg="del">
          <ac:chgData name="Orla Condon" userId="62ca7181-df71-4740-a21a-4649c658ad3a" providerId="ADAL" clId="{9CA04E6F-9B24-452A-BDA3-5D96B223031B}" dt="2026-05-26T10:50:13.867" v="67" actId="931"/>
          <ac:spMkLst>
            <pc:docMk/>
            <pc:sldMk cId="48447345" sldId="302"/>
            <ac:spMk id="3" creationId="{C2B01A6D-7BD3-2F1C-6CE5-0B57C90C1947}"/>
          </ac:spMkLst>
        </pc:spChg>
        <pc:picChg chg="add mod ord">
          <ac:chgData name="Orla Condon" userId="62ca7181-df71-4740-a21a-4649c658ad3a" providerId="ADAL" clId="{9CA04E6F-9B24-452A-BDA3-5D96B223031B}" dt="2026-05-26T10:50:13.867" v="67" actId="931"/>
          <ac:picMkLst>
            <pc:docMk/>
            <pc:sldMk cId="48447345" sldId="302"/>
            <ac:picMk id="5" creationId="{AD6AAA12-2623-E1E0-8D48-F7961D7F54D4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0:50:04.456" v="66" actId="931"/>
        <pc:sldMkLst>
          <pc:docMk/>
          <pc:sldMk cId="1510389512" sldId="303"/>
        </pc:sldMkLst>
        <pc:spChg chg="del">
          <ac:chgData name="Orla Condon" userId="62ca7181-df71-4740-a21a-4649c658ad3a" providerId="ADAL" clId="{9CA04E6F-9B24-452A-BDA3-5D96B223031B}" dt="2026-05-26T10:50:04.456" v="66" actId="931"/>
          <ac:spMkLst>
            <pc:docMk/>
            <pc:sldMk cId="1510389512" sldId="303"/>
            <ac:spMk id="3" creationId="{A5158438-7081-237B-759E-0C5E3AFB2E22}"/>
          </ac:spMkLst>
        </pc:spChg>
        <pc:picChg chg="add mod ord">
          <ac:chgData name="Orla Condon" userId="62ca7181-df71-4740-a21a-4649c658ad3a" providerId="ADAL" clId="{9CA04E6F-9B24-452A-BDA3-5D96B223031B}" dt="2026-05-26T10:50:04.456" v="66" actId="931"/>
          <ac:picMkLst>
            <pc:docMk/>
            <pc:sldMk cId="1510389512" sldId="303"/>
            <ac:picMk id="5" creationId="{79E4BACF-359B-B909-8414-CF23E475B69A}"/>
          </ac:picMkLst>
        </pc:picChg>
      </pc:sldChg>
      <pc:sldChg chg="add del">
        <pc:chgData name="Orla Condon" userId="62ca7181-df71-4740-a21a-4649c658ad3a" providerId="ADAL" clId="{9CA04E6F-9B24-452A-BDA3-5D96B223031B}" dt="2026-05-26T10:20:54.945" v="51" actId="47"/>
        <pc:sldMkLst>
          <pc:docMk/>
          <pc:sldMk cId="2529982242" sldId="363"/>
        </pc:sldMkLst>
      </pc:sldChg>
      <pc:sldMasterChg chg="delSldLayout">
        <pc:chgData name="Orla Condon" userId="62ca7181-df71-4740-a21a-4649c658ad3a" providerId="ADAL" clId="{9CA04E6F-9B24-452A-BDA3-5D96B223031B}" dt="2026-05-26T10:20:54.945" v="51" actId="47"/>
        <pc:sldMasterMkLst>
          <pc:docMk/>
          <pc:sldMasterMk cId="0" sldId="2147483648"/>
        </pc:sldMasterMkLst>
        <pc:sldLayoutChg chg="del">
          <pc:chgData name="Orla Condon" userId="62ca7181-df71-4740-a21a-4649c658ad3a" providerId="ADAL" clId="{9CA04E6F-9B24-452A-BDA3-5D96B223031B}" dt="2026-05-26T10:20:54.945" v="51" actId="47"/>
          <pc:sldLayoutMkLst>
            <pc:docMk/>
            <pc:sldMasterMk cId="0" sldId="2147483648"/>
            <pc:sldLayoutMk cId="979791839" sldId="214748367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A7F8B-6C63-442D-88ED-30C048286183}" type="datetimeFigureOut">
              <a:t>5/26/2026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3F699-F3A2-4A33-AC0E-D96780D1F5A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839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393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837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999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950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839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953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5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484580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  <p:sldLayoutId id="2147483670" r:id="rId6"/>
    <p:sldLayoutId id="214748367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9D3879-94D3-DC8C-B1C3-D20F8ADF31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Going shopping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9E4BACF-359B-B909-8414-CF23E475B6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9" r="3154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89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Travelling to the shop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56476" y="2717161"/>
            <a:ext cx="6586395" cy="1400516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sz="3600" dirty="0">
                <a:latin typeface="Source Sans Pro"/>
                <a:ea typeface="Source Sans Pro"/>
              </a:rPr>
              <a:t>If you are getting public transport you could ask: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5163110-AFEB-43B5-9632-F77E11AA7AB9}"/>
              </a:ext>
            </a:extLst>
          </p:cNvPr>
          <p:cNvSpPr txBox="1">
            <a:spLocks/>
          </p:cNvSpPr>
          <p:nvPr/>
        </p:nvSpPr>
        <p:spPr>
          <a:xfrm>
            <a:off x="9856476" y="4443242"/>
            <a:ext cx="5443395" cy="1400516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GB" sz="3600" b="1" i="1" dirty="0">
                <a:latin typeface="Source Sans Pro"/>
                <a:ea typeface="Source Sans Pro"/>
              </a:rPr>
              <a:t>“Good morning, how much does the bus cost?”</a:t>
            </a:r>
          </a:p>
          <a:p>
            <a:pPr marL="0" indent="0">
              <a:buFont typeface="Arial" charset="0"/>
              <a:buNone/>
            </a:pPr>
            <a:endParaRPr lang="en-GB" sz="4200" b="1" i="1" dirty="0"/>
          </a:p>
          <a:p>
            <a:pPr marL="0" indent="0">
              <a:buFont typeface="Arial" charset="0"/>
              <a:buNone/>
            </a:pPr>
            <a:r>
              <a:rPr lang="en-GB" sz="3600" b="1" i="1" dirty="0">
                <a:latin typeface="Source Sans Pro"/>
                <a:ea typeface="Source Sans Pro"/>
              </a:rPr>
              <a:t>“Is this the bus that goes to…?”</a:t>
            </a:r>
          </a:p>
        </p:txBody>
      </p:sp>
      <p:pic>
        <p:nvPicPr>
          <p:cNvPr id="7" name="Picture 6" descr="A group of people on a bus&#10;&#10;Description automatically generated with medium confidence">
            <a:extLst>
              <a:ext uri="{FF2B5EF4-FFF2-40B4-BE49-F238E27FC236}">
                <a16:creationId xmlns:a16="http://schemas.microsoft.com/office/drawing/2014/main" id="{FAF20B11-F943-4C72-84A5-9C62FD05B6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203555" cy="480190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01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Arriving at the shop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29734" y="2916858"/>
            <a:ext cx="6586395" cy="1400516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sz="3600" dirty="0">
                <a:latin typeface="Source Sans Pro"/>
                <a:ea typeface="Source Sans Pro"/>
              </a:rPr>
              <a:t>When arriving at the shop you could say: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5163110-AFEB-43B5-9632-F77E11AA7AB9}"/>
              </a:ext>
            </a:extLst>
          </p:cNvPr>
          <p:cNvSpPr txBox="1">
            <a:spLocks/>
          </p:cNvSpPr>
          <p:nvPr/>
        </p:nvSpPr>
        <p:spPr>
          <a:xfrm>
            <a:off x="11265668" y="4694597"/>
            <a:ext cx="5714525" cy="1400516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GB" sz="3600" b="1" i="1" dirty="0">
                <a:latin typeface="Source Sans Pro"/>
                <a:ea typeface="Source Sans Pro"/>
              </a:rPr>
              <a:t>“Good morning!“</a:t>
            </a:r>
          </a:p>
          <a:p>
            <a:pPr marL="0" indent="0">
              <a:buFont typeface="Arial" charset="0"/>
              <a:buNone/>
            </a:pPr>
            <a:endParaRPr lang="en-GB" sz="4200" b="1" i="1" dirty="0"/>
          </a:p>
          <a:p>
            <a:pPr marL="0" indent="0">
              <a:buFont typeface="Arial" charset="0"/>
              <a:buNone/>
            </a:pPr>
            <a:r>
              <a:rPr lang="en-GB" sz="3600" b="1" i="1" dirty="0">
                <a:latin typeface="Source Sans Pro"/>
                <a:ea typeface="Source Sans Pro"/>
              </a:rPr>
              <a:t>“Could I have a basket/trolley please?”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FE2A93-D387-469D-A015-785AC32B7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689" y="2717161"/>
            <a:ext cx="8612321" cy="568381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34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Looking around the shop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58605" y="3015993"/>
            <a:ext cx="6586395" cy="1400516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sz="3600" dirty="0">
                <a:latin typeface="Source Sans Pro"/>
                <a:ea typeface="Source Sans Pro"/>
              </a:rPr>
              <a:t>When looking around you could say: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5163110-AFEB-43B5-9632-F77E11AA7AB9}"/>
              </a:ext>
            </a:extLst>
          </p:cNvPr>
          <p:cNvSpPr txBox="1">
            <a:spLocks/>
          </p:cNvSpPr>
          <p:nvPr/>
        </p:nvSpPr>
        <p:spPr>
          <a:xfrm>
            <a:off x="10754548" y="5024568"/>
            <a:ext cx="5443395" cy="1400516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GB" sz="3600" b="1" i="1" dirty="0">
                <a:latin typeface="Source Sans Pro"/>
                <a:ea typeface="Source Sans Pro"/>
              </a:rPr>
              <a:t>“Could you please help me reach…?”</a:t>
            </a:r>
          </a:p>
          <a:p>
            <a:endParaRPr lang="en-GB" sz="3600" b="1" i="1" dirty="0">
              <a:latin typeface="Source Sans Pro"/>
              <a:ea typeface="Source Sans Pro"/>
            </a:endParaRPr>
          </a:p>
          <a:p>
            <a:r>
              <a:rPr lang="en-GB" sz="3600" b="1" i="1" dirty="0">
                <a:latin typeface="Source Sans Pro"/>
                <a:ea typeface="Source Sans Pro"/>
              </a:rPr>
              <a:t>“Could you please help me find…?”</a:t>
            </a:r>
          </a:p>
          <a:p>
            <a:pPr marL="0" indent="0">
              <a:buFont typeface="Arial" charset="0"/>
              <a:buNone/>
            </a:pPr>
            <a:endParaRPr lang="en-GB" sz="4200" b="1" i="1" dirty="0"/>
          </a:p>
        </p:txBody>
      </p:sp>
      <p:pic>
        <p:nvPicPr>
          <p:cNvPr id="9" name="Picture 8" descr="A picture containing person, indoor, ceiling, table&#10;&#10;Description automatically generated">
            <a:extLst>
              <a:ext uri="{FF2B5EF4-FFF2-40B4-BE49-F238E27FC236}">
                <a16:creationId xmlns:a16="http://schemas.microsoft.com/office/drawing/2014/main" id="{E665547A-E90E-4E65-90B5-407BA3A572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849157" cy="52353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47654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Arriving at the place where the food is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071F37C-95E1-4702-8FCE-A2F0C198252E}"/>
              </a:ext>
            </a:extLst>
          </p:cNvPr>
          <p:cNvSpPr txBox="1">
            <a:spLocks/>
          </p:cNvSpPr>
          <p:nvPr/>
        </p:nvSpPr>
        <p:spPr>
          <a:xfrm>
            <a:off x="10427976" y="2717161"/>
            <a:ext cx="6586395" cy="1400516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GB" sz="3600" dirty="0">
                <a:latin typeface="Source Sans Pro"/>
                <a:ea typeface="Source Sans Pro"/>
              </a:rPr>
              <a:t>When in the area the food is, you could say: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6E8E7E2-5091-4761-949D-14A976054F66}"/>
              </a:ext>
            </a:extLst>
          </p:cNvPr>
          <p:cNvSpPr txBox="1">
            <a:spLocks/>
          </p:cNvSpPr>
          <p:nvPr/>
        </p:nvSpPr>
        <p:spPr>
          <a:xfrm>
            <a:off x="10427976" y="4887022"/>
            <a:ext cx="5443395" cy="1400516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GB" sz="3600" b="1" i="1" dirty="0">
                <a:latin typeface="Source Sans Pro"/>
                <a:ea typeface="Source Sans Pro"/>
              </a:rPr>
              <a:t>“Could you please help me reach…?”</a:t>
            </a:r>
          </a:p>
        </p:txBody>
      </p:sp>
      <p:pic>
        <p:nvPicPr>
          <p:cNvPr id="9" name="Picture 8" descr="A person in a grocery store&#10;&#10;Description automatically generated with low confidence">
            <a:extLst>
              <a:ext uri="{FF2B5EF4-FFF2-40B4-BE49-F238E27FC236}">
                <a16:creationId xmlns:a16="http://schemas.microsoft.com/office/drawing/2014/main" id="{95098874-CD5B-439F-8169-126D5591A4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8012037" cy="53440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3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Queuing up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071F37C-95E1-4702-8FCE-A2F0C198252E}"/>
              </a:ext>
            </a:extLst>
          </p:cNvPr>
          <p:cNvSpPr txBox="1">
            <a:spLocks/>
          </p:cNvSpPr>
          <p:nvPr/>
        </p:nvSpPr>
        <p:spPr>
          <a:xfrm>
            <a:off x="11323230" y="2717161"/>
            <a:ext cx="6586395" cy="1400516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GB" sz="3600" dirty="0">
                <a:latin typeface="Source Sans Pro"/>
                <a:ea typeface="Source Sans Pro"/>
              </a:rPr>
              <a:t>When queueing make sure to: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6E8E7E2-5091-4761-949D-14A976054F66}"/>
              </a:ext>
            </a:extLst>
          </p:cNvPr>
          <p:cNvSpPr txBox="1">
            <a:spLocks/>
          </p:cNvSpPr>
          <p:nvPr/>
        </p:nvSpPr>
        <p:spPr>
          <a:xfrm>
            <a:off x="11323230" y="4599942"/>
            <a:ext cx="5443395" cy="3794505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GB" sz="3600" b="1" i="1" dirty="0">
                <a:latin typeface="Source Sans Pro"/>
                <a:ea typeface="Source Sans Pro"/>
              </a:rPr>
              <a:t>Give the person in front space.</a:t>
            </a:r>
          </a:p>
          <a:p>
            <a:pPr marL="0" indent="0">
              <a:buFont typeface="Arial" charset="0"/>
              <a:buNone/>
            </a:pPr>
            <a:endParaRPr lang="en-GB" sz="4200" b="1" i="1" dirty="0"/>
          </a:p>
          <a:p>
            <a:pPr marL="0" indent="0">
              <a:buFont typeface="Arial" charset="0"/>
              <a:buNone/>
            </a:pPr>
            <a:r>
              <a:rPr lang="en-GB" sz="3600" b="1" i="1" dirty="0">
                <a:latin typeface="Source Sans Pro"/>
                <a:ea typeface="Source Sans Pro"/>
              </a:rPr>
              <a:t>Wait until your turn to put your food on the counter.</a:t>
            </a:r>
          </a:p>
        </p:txBody>
      </p:sp>
      <p:pic>
        <p:nvPicPr>
          <p:cNvPr id="6" name="Picture 5" descr="A picture containing handcart&#10;&#10;Description automatically generated">
            <a:extLst>
              <a:ext uri="{FF2B5EF4-FFF2-40B4-BE49-F238E27FC236}">
                <a16:creationId xmlns:a16="http://schemas.microsoft.com/office/drawing/2014/main" id="{361C99A4-F7FB-453E-9D8F-2B25BC5A74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10256541" cy="293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43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Paying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071F37C-95E1-4702-8FCE-A2F0C198252E}"/>
              </a:ext>
            </a:extLst>
          </p:cNvPr>
          <p:cNvSpPr txBox="1">
            <a:spLocks/>
          </p:cNvSpPr>
          <p:nvPr/>
        </p:nvSpPr>
        <p:spPr>
          <a:xfrm>
            <a:off x="9144000" y="2717161"/>
            <a:ext cx="6586395" cy="1400516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GB" sz="3600" dirty="0">
                <a:latin typeface="Source Sans Pro"/>
                <a:ea typeface="Source Sans Pro"/>
              </a:rPr>
              <a:t>When paying for the shopping you could say: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6E8E7E2-5091-4761-949D-14A976054F66}"/>
              </a:ext>
            </a:extLst>
          </p:cNvPr>
          <p:cNvSpPr txBox="1">
            <a:spLocks/>
          </p:cNvSpPr>
          <p:nvPr/>
        </p:nvSpPr>
        <p:spPr>
          <a:xfrm>
            <a:off x="9670311" y="4887022"/>
            <a:ext cx="5443395" cy="1400516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GB" sz="3600" b="1" i="1" dirty="0">
                <a:latin typeface="Source Sans Pro"/>
                <a:ea typeface="Source Sans Pro"/>
              </a:rPr>
              <a:t>“How much is this?”</a:t>
            </a:r>
          </a:p>
          <a:p>
            <a:pPr marL="0" indent="0">
              <a:buFont typeface="Arial" charset="0"/>
              <a:buNone/>
            </a:pPr>
            <a:endParaRPr lang="en-GB" sz="4200" b="1" i="1" dirty="0"/>
          </a:p>
          <a:p>
            <a:pPr marL="0" indent="0">
              <a:buFont typeface="Arial" charset="0"/>
              <a:buNone/>
            </a:pPr>
            <a:r>
              <a:rPr lang="en-GB" sz="3600" b="1" i="1" dirty="0">
                <a:latin typeface="Source Sans Pro"/>
                <a:ea typeface="Source Sans Pro"/>
              </a:rPr>
              <a:t>“Can I pay by cash/card please?”</a:t>
            </a:r>
          </a:p>
        </p:txBody>
      </p:sp>
      <p:pic>
        <p:nvPicPr>
          <p:cNvPr id="6" name="Picture 5" descr="A picture containing text, person, indoor, people&#10;&#10;Description automatically generated">
            <a:extLst>
              <a:ext uri="{FF2B5EF4-FFF2-40B4-BE49-F238E27FC236}">
                <a16:creationId xmlns:a16="http://schemas.microsoft.com/office/drawing/2014/main" id="{421597A9-453C-4416-89F8-498C72462E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481624" cy="592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73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755AD2A-BB71-1D36-3E3F-18F271F32C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Going shopping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D6AAA12-2623-E1E0-8D48-F7961D7F54D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9" r="3154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4734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88D47F-72B8-4B16-9F68-31D2A3AD1D55}">
  <ds:schemaRefs>
    <ds:schemaRef ds:uri="1f56eadb-4c92-4b7e-b07a-a54cec0eff51"/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111</TotalTime>
  <Words>179</Words>
  <Application>Microsoft Office PowerPoint</Application>
  <PresentationFormat>Custom</PresentationFormat>
  <Paragraphs>36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Source Sans Pro SemiBold</vt:lpstr>
      <vt:lpstr>Calibri</vt:lpstr>
      <vt:lpstr>Aptos</vt:lpstr>
      <vt:lpstr>Source Sans Pro</vt:lpstr>
      <vt:lpstr>Source Sans Pro Light</vt:lpstr>
      <vt:lpstr>Front and Back</vt:lpstr>
      <vt:lpstr>White Palace</vt:lpstr>
      <vt:lpstr>Lost Verdania</vt:lpstr>
      <vt:lpstr>PowerPoint Presentation</vt:lpstr>
      <vt:lpstr>Travelling to the shop</vt:lpstr>
      <vt:lpstr>Arriving at the shop</vt:lpstr>
      <vt:lpstr>Looking around the shop</vt:lpstr>
      <vt:lpstr>Arriving at the place where the food is</vt:lpstr>
      <vt:lpstr>Queuing up</vt:lpstr>
      <vt:lpstr>Paying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37</cp:revision>
  <dcterms:created xsi:type="dcterms:W3CDTF">2026-03-04T15:22:34Z</dcterms:created>
  <dcterms:modified xsi:type="dcterms:W3CDTF">2026-05-26T10:50:14Z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