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282" r:id="rId7"/>
    <p:sldId id="283" r:id="rId8"/>
    <p:sldId id="263" r:id="rId9"/>
    <p:sldId id="262" r:id="rId10"/>
    <p:sldId id="264" r:id="rId11"/>
    <p:sldId id="265" r:id="rId12"/>
    <p:sldId id="266" r:id="rId13"/>
    <p:sldId id="267" r:id="rId14"/>
    <p:sldId id="288" r:id="rId15"/>
  </p:sldIdLst>
  <p:sldSz cx="18288000" cy="10287000"/>
  <p:notesSz cx="6858000" cy="9144000"/>
  <p:embeddedFontLst>
    <p:embeddedFont>
      <p:font typeface="Source Sans Pro" panose="020B0503030403020204" pitchFamily="34" charset="0"/>
      <p:regular r:id="rId16"/>
      <p:bold r:id="rId17"/>
      <p:italic r:id="rId18"/>
      <p:boldItalic r:id="rId19"/>
    </p:embeddedFont>
    <p:embeddedFont>
      <p:font typeface="Source Sans Pro Light" panose="020B0403030403020204" pitchFamily="34" charset="0"/>
      <p:regular r:id="rId20"/>
      <p:italic r:id="rId21"/>
    </p:embeddedFont>
    <p:embeddedFont>
      <p:font typeface="Source Sans Pro SemiBold" panose="020B0603030403020204" pitchFamily="34" charset="0"/>
      <p:bold r:id="rId22"/>
      <p:boldItalic r:id="rId23"/>
    </p:embeddedFont>
    <p:embeddedFont>
      <p:font typeface="Source Sans Pro Semi-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2"/>
            <p14:sldId id="283"/>
            <p14:sldId id="263"/>
            <p14:sldId id="262"/>
            <p14:sldId id="264"/>
            <p14:sldId id="265"/>
            <p14:sldId id="266"/>
            <p14:sldId id="267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A6687E-55C8-4729-AFA5-A2A8CA534947}" v="3" dt="2026-07-03T10:55:56.6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60"/>
  </p:normalViewPr>
  <p:slideViewPr>
    <p:cSldViewPr snapToGrid="0">
      <p:cViewPr varScale="1">
        <p:scale>
          <a:sx n="39" d="100"/>
          <a:sy n="39" d="100"/>
        </p:scale>
        <p:origin x="84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9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7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Theobald" userId="e5e96d6a-dffb-4be3-a7c9-5724c0a71d0d" providerId="ADAL" clId="{8198538B-C0E0-4215-931D-B5281D5D4D48}"/>
    <pc:docChg chg="undo custSel addSld delSld modSld modSection">
      <pc:chgData name="Claire Theobald" userId="e5e96d6a-dffb-4be3-a7c9-5724c0a71d0d" providerId="ADAL" clId="{8198538B-C0E0-4215-931D-B5281D5D4D48}" dt="2026-07-03T11:04:38.438" v="83" actId="1076"/>
      <pc:docMkLst>
        <pc:docMk/>
      </pc:docMkLst>
      <pc:sldChg chg="modSp mod">
        <pc:chgData name="Claire Theobald" userId="e5e96d6a-dffb-4be3-a7c9-5724c0a71d0d" providerId="ADAL" clId="{8198538B-C0E0-4215-931D-B5281D5D4D48}" dt="2026-07-03T10:49:35.792" v="32" actId="2711"/>
        <pc:sldMkLst>
          <pc:docMk/>
          <pc:sldMk cId="2729387414" sldId="263"/>
        </pc:sldMkLst>
        <pc:spChg chg="mod">
          <ac:chgData name="Claire Theobald" userId="e5e96d6a-dffb-4be3-a7c9-5724c0a71d0d" providerId="ADAL" clId="{8198538B-C0E0-4215-931D-B5281D5D4D48}" dt="2026-07-03T10:49:35.792" v="32" actId="2711"/>
          <ac:spMkLst>
            <pc:docMk/>
            <pc:sldMk cId="2729387414" sldId="263"/>
            <ac:spMk id="2" creationId="{00000000-0000-0000-0000-000000000000}"/>
          </ac:spMkLst>
        </pc:spChg>
      </pc:sldChg>
      <pc:sldChg chg="modSp mod">
        <pc:chgData name="Claire Theobald" userId="e5e96d6a-dffb-4be3-a7c9-5724c0a71d0d" providerId="ADAL" clId="{8198538B-C0E0-4215-931D-B5281D5D4D48}" dt="2026-07-03T10:45:59.632" v="1" actId="207"/>
        <pc:sldMkLst>
          <pc:docMk/>
          <pc:sldMk cId="2968567126" sldId="264"/>
        </pc:sldMkLst>
        <pc:spChg chg="mod">
          <ac:chgData name="Claire Theobald" userId="e5e96d6a-dffb-4be3-a7c9-5724c0a71d0d" providerId="ADAL" clId="{8198538B-C0E0-4215-931D-B5281D5D4D48}" dt="2026-07-03T10:45:59.632" v="1" actId="207"/>
          <ac:spMkLst>
            <pc:docMk/>
            <pc:sldMk cId="2968567126" sldId="264"/>
            <ac:spMk id="26" creationId="{00000000-0000-0000-0000-000000000000}"/>
          </ac:spMkLst>
        </pc:spChg>
      </pc:sldChg>
      <pc:sldChg chg="modSp mod">
        <pc:chgData name="Claire Theobald" userId="e5e96d6a-dffb-4be3-a7c9-5724c0a71d0d" providerId="ADAL" clId="{8198538B-C0E0-4215-931D-B5281D5D4D48}" dt="2026-07-03T10:47:23.754" v="13" actId="255"/>
        <pc:sldMkLst>
          <pc:docMk/>
          <pc:sldMk cId="3881983185" sldId="265"/>
        </pc:sldMkLst>
        <pc:spChg chg="mod">
          <ac:chgData name="Claire Theobald" userId="e5e96d6a-dffb-4be3-a7c9-5724c0a71d0d" providerId="ADAL" clId="{8198538B-C0E0-4215-931D-B5281D5D4D48}" dt="2026-07-03T10:47:23.754" v="13" actId="255"/>
          <ac:spMkLst>
            <pc:docMk/>
            <pc:sldMk cId="3881983185" sldId="265"/>
            <ac:spMk id="26" creationId="{00000000-0000-0000-0000-000000000000}"/>
          </ac:spMkLst>
        </pc:spChg>
        <pc:spChg chg="mod">
          <ac:chgData name="Claire Theobald" userId="e5e96d6a-dffb-4be3-a7c9-5724c0a71d0d" providerId="ADAL" clId="{8198538B-C0E0-4215-931D-B5281D5D4D48}" dt="2026-07-03T10:46:47.655" v="10" actId="2711"/>
          <ac:spMkLst>
            <pc:docMk/>
            <pc:sldMk cId="3881983185" sldId="265"/>
            <ac:spMk id="109" creationId="{00000000-0000-0000-0000-000000000000}"/>
          </ac:spMkLst>
        </pc:spChg>
      </pc:sldChg>
      <pc:sldChg chg="modSp mod">
        <pc:chgData name="Claire Theobald" userId="e5e96d6a-dffb-4be3-a7c9-5724c0a71d0d" providerId="ADAL" clId="{8198538B-C0E0-4215-931D-B5281D5D4D48}" dt="2026-07-03T10:49:56.106" v="33" actId="1076"/>
        <pc:sldMkLst>
          <pc:docMk/>
          <pc:sldMk cId="3474199701" sldId="266"/>
        </pc:sldMkLst>
        <pc:spChg chg="mod">
          <ac:chgData name="Claire Theobald" userId="e5e96d6a-dffb-4be3-a7c9-5724c0a71d0d" providerId="ADAL" clId="{8198538B-C0E0-4215-931D-B5281D5D4D48}" dt="2026-07-03T10:49:56.106" v="33" actId="1076"/>
          <ac:spMkLst>
            <pc:docMk/>
            <pc:sldMk cId="3474199701" sldId="266"/>
            <ac:spMk id="20" creationId="{00000000-0000-0000-0000-000000000000}"/>
          </ac:spMkLst>
        </pc:spChg>
        <pc:picChg chg="mod">
          <ac:chgData name="Claire Theobald" userId="e5e96d6a-dffb-4be3-a7c9-5724c0a71d0d" providerId="ADAL" clId="{8198538B-C0E0-4215-931D-B5281D5D4D48}" dt="2026-07-03T10:47:47.054" v="19" actId="1076"/>
          <ac:picMkLst>
            <pc:docMk/>
            <pc:sldMk cId="3474199701" sldId="266"/>
            <ac:picMk id="11" creationId="{D4DC2F3B-5F4D-98ED-4BB8-D1E2E9483B63}"/>
          </ac:picMkLst>
        </pc:picChg>
      </pc:sldChg>
      <pc:sldChg chg="addSp delSp modSp mod">
        <pc:chgData name="Claire Theobald" userId="e5e96d6a-dffb-4be3-a7c9-5724c0a71d0d" providerId="ADAL" clId="{8198538B-C0E0-4215-931D-B5281D5D4D48}" dt="2026-07-03T11:04:38.438" v="83" actId="1076"/>
        <pc:sldMkLst>
          <pc:docMk/>
          <pc:sldMk cId="3811917612" sldId="282"/>
        </pc:sldMkLst>
        <pc:spChg chg="mod">
          <ac:chgData name="Claire Theobald" userId="e5e96d6a-dffb-4be3-a7c9-5724c0a71d0d" providerId="ADAL" clId="{8198538B-C0E0-4215-931D-B5281D5D4D48}" dt="2026-07-03T10:55:53.444" v="40" actId="1076"/>
          <ac:spMkLst>
            <pc:docMk/>
            <pc:sldMk cId="3811917612" sldId="282"/>
            <ac:spMk id="2" creationId="{BEF71296-1FDB-AF91-4307-E23E47C86364}"/>
          </ac:spMkLst>
        </pc:spChg>
        <pc:spChg chg="del mod">
          <ac:chgData name="Claire Theobald" userId="e5e96d6a-dffb-4be3-a7c9-5724c0a71d0d" providerId="ADAL" clId="{8198538B-C0E0-4215-931D-B5281D5D4D48}" dt="2026-07-03T10:56:30.719" v="49" actId="478"/>
          <ac:spMkLst>
            <pc:docMk/>
            <pc:sldMk cId="3811917612" sldId="282"/>
            <ac:spMk id="4" creationId="{400C7A50-8616-943D-0AA3-4FF888344E0D}"/>
          </ac:spMkLst>
        </pc:spChg>
        <pc:spChg chg="del mod">
          <ac:chgData name="Claire Theobald" userId="e5e96d6a-dffb-4be3-a7c9-5724c0a71d0d" providerId="ADAL" clId="{8198538B-C0E0-4215-931D-B5281D5D4D48}" dt="2026-07-03T10:56:17.545" v="45" actId="478"/>
          <ac:spMkLst>
            <pc:docMk/>
            <pc:sldMk cId="3811917612" sldId="282"/>
            <ac:spMk id="8" creationId="{FBE85505-2A45-5202-57CE-8D4770A8C3C6}"/>
          </ac:spMkLst>
        </pc:spChg>
        <pc:spChg chg="mod">
          <ac:chgData name="Claire Theobald" userId="e5e96d6a-dffb-4be3-a7c9-5724c0a71d0d" providerId="ADAL" clId="{8198538B-C0E0-4215-931D-B5281D5D4D48}" dt="2026-07-03T11:04:38.438" v="83" actId="1076"/>
          <ac:spMkLst>
            <pc:docMk/>
            <pc:sldMk cId="3811917612" sldId="282"/>
            <ac:spMk id="10" creationId="{918155A7-51ED-2A05-C849-20A383C897DA}"/>
          </ac:spMkLst>
        </pc:spChg>
        <pc:picChg chg="add mod modCrop">
          <ac:chgData name="Claire Theobald" userId="e5e96d6a-dffb-4be3-a7c9-5724c0a71d0d" providerId="ADAL" clId="{8198538B-C0E0-4215-931D-B5281D5D4D48}" dt="2026-07-03T10:57:16.589" v="61" actId="14100"/>
          <ac:picMkLst>
            <pc:docMk/>
            <pc:sldMk cId="3811917612" sldId="282"/>
            <ac:picMk id="7" creationId="{E1E9620A-6CD6-1B9B-7DAD-FF1CFF5FCDA3}"/>
          </ac:picMkLst>
        </pc:picChg>
        <pc:cxnChg chg="mod">
          <ac:chgData name="Claire Theobald" userId="e5e96d6a-dffb-4be3-a7c9-5724c0a71d0d" providerId="ADAL" clId="{8198538B-C0E0-4215-931D-B5281D5D4D48}" dt="2026-07-03T11:04:38.438" v="83" actId="1076"/>
          <ac:cxnSpMkLst>
            <pc:docMk/>
            <pc:sldMk cId="3811917612" sldId="282"/>
            <ac:cxnSpMk id="3" creationId="{DA8AC8FB-B374-286C-1038-8F4727E72B11}"/>
          </ac:cxnSpMkLst>
        </pc:cxnChg>
      </pc:sldChg>
      <pc:sldChg chg="addSp delSp modSp mod">
        <pc:chgData name="Claire Theobald" userId="e5e96d6a-dffb-4be3-a7c9-5724c0a71d0d" providerId="ADAL" clId="{8198538B-C0E0-4215-931D-B5281D5D4D48}" dt="2026-07-03T11:03:19.460" v="82" actId="22"/>
        <pc:sldMkLst>
          <pc:docMk/>
          <pc:sldMk cId="4258296965" sldId="288"/>
        </pc:sldMkLst>
        <pc:spChg chg="del">
          <ac:chgData name="Claire Theobald" userId="e5e96d6a-dffb-4be3-a7c9-5724c0a71d0d" providerId="ADAL" clId="{8198538B-C0E0-4215-931D-B5281D5D4D48}" dt="2026-07-03T10:53:35.402" v="34" actId="931"/>
          <ac:spMkLst>
            <pc:docMk/>
            <pc:sldMk cId="4258296965" sldId="288"/>
            <ac:spMk id="5" creationId="{35159EEE-6487-5927-23BB-89C21D1A4B4C}"/>
          </ac:spMkLst>
        </pc:spChg>
        <pc:spChg chg="add del mod">
          <ac:chgData name="Claire Theobald" userId="e5e96d6a-dffb-4be3-a7c9-5724c0a71d0d" providerId="ADAL" clId="{8198538B-C0E0-4215-931D-B5281D5D4D48}" dt="2026-07-03T10:55:25.320" v="38" actId="931"/>
          <ac:spMkLst>
            <pc:docMk/>
            <pc:sldMk cId="4258296965" sldId="288"/>
            <ac:spMk id="7" creationId="{A7A80E97-AE7F-4B6F-384F-496E07B1EE08}"/>
          </ac:spMkLst>
        </pc:spChg>
        <pc:spChg chg="add del mod">
          <ac:chgData name="Claire Theobald" userId="e5e96d6a-dffb-4be3-a7c9-5724c0a71d0d" providerId="ADAL" clId="{8198538B-C0E0-4215-931D-B5281D5D4D48}" dt="2026-07-03T10:58:48.634" v="71" actId="931"/>
          <ac:spMkLst>
            <pc:docMk/>
            <pc:sldMk cId="4258296965" sldId="288"/>
            <ac:spMk id="11" creationId="{1A43B6EA-B7CB-1501-65F5-25034B0267CC}"/>
          </ac:spMkLst>
        </pc:spChg>
        <pc:spChg chg="add del mod">
          <ac:chgData name="Claire Theobald" userId="e5e96d6a-dffb-4be3-a7c9-5724c0a71d0d" providerId="ADAL" clId="{8198538B-C0E0-4215-931D-B5281D5D4D48}" dt="2026-07-03T11:00:36.554" v="73" actId="931"/>
          <ac:spMkLst>
            <pc:docMk/>
            <pc:sldMk cId="4258296965" sldId="288"/>
            <ac:spMk id="15" creationId="{0994BCBF-2D62-404D-8626-232A384073CF}"/>
          </ac:spMkLst>
        </pc:spChg>
        <pc:spChg chg="add del mod">
          <ac:chgData name="Claire Theobald" userId="e5e96d6a-dffb-4be3-a7c9-5724c0a71d0d" providerId="ADAL" clId="{8198538B-C0E0-4215-931D-B5281D5D4D48}" dt="2026-07-03T11:01:06.661" v="76" actId="22"/>
          <ac:spMkLst>
            <pc:docMk/>
            <pc:sldMk cId="4258296965" sldId="288"/>
            <ac:spMk id="19" creationId="{8AF56C6A-A31C-87DA-72A6-DE183F4350FD}"/>
          </ac:spMkLst>
        </pc:spChg>
        <pc:spChg chg="add del mod">
          <ac:chgData name="Claire Theobald" userId="e5e96d6a-dffb-4be3-a7c9-5724c0a71d0d" providerId="ADAL" clId="{8198538B-C0E0-4215-931D-B5281D5D4D48}" dt="2026-07-03T11:02:36.287" v="77" actId="931"/>
          <ac:spMkLst>
            <pc:docMk/>
            <pc:sldMk cId="4258296965" sldId="288"/>
            <ac:spMk id="21" creationId="{4B510D78-949B-549F-2491-D9ECB91BFEB7}"/>
          </ac:spMkLst>
        </pc:spChg>
        <pc:spChg chg="add del mod">
          <ac:chgData name="Claire Theobald" userId="e5e96d6a-dffb-4be3-a7c9-5724c0a71d0d" providerId="ADAL" clId="{8198538B-C0E0-4215-931D-B5281D5D4D48}" dt="2026-07-03T11:02:55.441" v="80" actId="931"/>
          <ac:spMkLst>
            <pc:docMk/>
            <pc:sldMk cId="4258296965" sldId="288"/>
            <ac:spMk id="25" creationId="{DDE10969-AC78-E977-F047-2F06C5392489}"/>
          </ac:spMkLst>
        </pc:spChg>
        <pc:spChg chg="add">
          <ac:chgData name="Claire Theobald" userId="e5e96d6a-dffb-4be3-a7c9-5724c0a71d0d" providerId="ADAL" clId="{8198538B-C0E0-4215-931D-B5281D5D4D48}" dt="2026-07-03T11:03:19.460" v="82" actId="22"/>
          <ac:spMkLst>
            <pc:docMk/>
            <pc:sldMk cId="4258296965" sldId="288"/>
            <ac:spMk id="29" creationId="{6707FC0D-5A02-F0AB-96FC-37F146F815E7}"/>
          </ac:spMkLst>
        </pc:spChg>
        <pc:picChg chg="add del mod ord">
          <ac:chgData name="Claire Theobald" userId="e5e96d6a-dffb-4be3-a7c9-5724c0a71d0d" providerId="ADAL" clId="{8198538B-C0E0-4215-931D-B5281D5D4D48}" dt="2026-07-03T10:55:20.126" v="37" actId="478"/>
          <ac:picMkLst>
            <pc:docMk/>
            <pc:sldMk cId="4258296965" sldId="288"/>
            <ac:picMk id="4" creationId="{3EDB3705-4EC0-6EE0-5EF3-3E55E982F7BF}"/>
          </ac:picMkLst>
        </pc:picChg>
        <pc:picChg chg="add del mod ord">
          <ac:chgData name="Claire Theobald" userId="e5e96d6a-dffb-4be3-a7c9-5724c0a71d0d" providerId="ADAL" clId="{8198538B-C0E0-4215-931D-B5281D5D4D48}" dt="2026-07-03T10:56:36.781" v="50" actId="478"/>
          <ac:picMkLst>
            <pc:docMk/>
            <pc:sldMk cId="4258296965" sldId="288"/>
            <ac:picMk id="9" creationId="{EFE307EC-1F49-A7C2-8B9E-F07612A54BA4}"/>
          </ac:picMkLst>
        </pc:picChg>
        <pc:picChg chg="add del mod ord">
          <ac:chgData name="Claire Theobald" userId="e5e96d6a-dffb-4be3-a7c9-5724c0a71d0d" providerId="ADAL" clId="{8198538B-C0E0-4215-931D-B5281D5D4D48}" dt="2026-07-03T10:58:56.415" v="72" actId="478"/>
          <ac:picMkLst>
            <pc:docMk/>
            <pc:sldMk cId="4258296965" sldId="288"/>
            <ac:picMk id="13" creationId="{AF949162-0B80-BB4D-446E-255304D6A8EA}"/>
          </ac:picMkLst>
        </pc:picChg>
        <pc:picChg chg="add del mod ord">
          <ac:chgData name="Claire Theobald" userId="e5e96d6a-dffb-4be3-a7c9-5724c0a71d0d" providerId="ADAL" clId="{8198538B-C0E0-4215-931D-B5281D5D4D48}" dt="2026-07-03T11:00:48.679" v="75" actId="478"/>
          <ac:picMkLst>
            <pc:docMk/>
            <pc:sldMk cId="4258296965" sldId="288"/>
            <ac:picMk id="17" creationId="{0E66008B-5CED-4A7D-E186-1806E6ADE613}"/>
          </ac:picMkLst>
        </pc:picChg>
        <pc:picChg chg="add del mod ord">
          <ac:chgData name="Claire Theobald" userId="e5e96d6a-dffb-4be3-a7c9-5724c0a71d0d" providerId="ADAL" clId="{8198538B-C0E0-4215-931D-B5281D5D4D48}" dt="2026-07-03T11:02:49.040" v="79" actId="21"/>
          <ac:picMkLst>
            <pc:docMk/>
            <pc:sldMk cId="4258296965" sldId="288"/>
            <ac:picMk id="23" creationId="{725A9752-6AC7-ED3F-4739-F20A3B577D20}"/>
          </ac:picMkLst>
        </pc:picChg>
        <pc:picChg chg="add mod ord">
          <ac:chgData name="Claire Theobald" userId="e5e96d6a-dffb-4be3-a7c9-5724c0a71d0d" providerId="ADAL" clId="{8198538B-C0E0-4215-931D-B5281D5D4D48}" dt="2026-07-03T11:02:59.960" v="81" actId="1076"/>
          <ac:picMkLst>
            <pc:docMk/>
            <pc:sldMk cId="4258296965" sldId="288"/>
            <ac:picMk id="27" creationId="{8963CAF7-7258-EB49-D340-7AAE83241200}"/>
          </ac:picMkLst>
        </pc:picChg>
      </pc:sldChg>
      <pc:sldChg chg="add del">
        <pc:chgData name="Claire Theobald" userId="e5e96d6a-dffb-4be3-a7c9-5724c0a71d0d" providerId="ADAL" clId="{8198538B-C0E0-4215-931D-B5281D5D4D48}" dt="2026-07-03T10:57:34.239" v="63" actId="47"/>
        <pc:sldMkLst>
          <pc:docMk/>
          <pc:sldMk cId="2508646561" sldId="28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ED6B1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3694072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  <p:sldLayoutId id="214748367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71296-1FDB-AF91-4307-E23E47C86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11244" y="4261757"/>
            <a:ext cx="8001000" cy="2362200"/>
          </a:xfrm>
        </p:spPr>
        <p:txBody>
          <a:bodyPr/>
          <a:lstStyle/>
          <a:p>
            <a:r>
              <a:rPr lang="en-GB" dirty="0"/>
              <a:t>My food book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18155A7-51ED-2A05-C849-20A383C897DA}"/>
              </a:ext>
            </a:extLst>
          </p:cNvPr>
          <p:cNvSpPr txBox="1">
            <a:spLocks/>
          </p:cNvSpPr>
          <p:nvPr/>
        </p:nvSpPr>
        <p:spPr>
          <a:xfrm>
            <a:off x="7728859" y="7053716"/>
            <a:ext cx="4876799" cy="2100944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ED6B1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4400" b="0" dirty="0">
                <a:solidFill>
                  <a:schemeClr val="accent1"/>
                </a:solidFill>
                <a:latin typeface="+mj-lt"/>
              </a:rPr>
              <a:t>       </a:t>
            </a:r>
            <a:r>
              <a:rPr lang="en-US" sz="4400" b="0" dirty="0">
                <a:solidFill>
                  <a:schemeClr val="tx2"/>
                </a:solidFill>
                <a:latin typeface="+mn-lt"/>
              </a:rPr>
              <a:t>My name is:</a:t>
            </a:r>
            <a:br>
              <a:rPr lang="en-US" sz="4400" b="0" dirty="0">
                <a:solidFill>
                  <a:schemeClr val="tx2"/>
                </a:solidFill>
                <a:latin typeface="+mn-lt"/>
              </a:rPr>
            </a:br>
            <a:endParaRPr lang="en-US" sz="4400" b="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17E710-FE81-17B6-5FD6-ABD4A36B4B54}"/>
              </a:ext>
            </a:extLst>
          </p:cNvPr>
          <p:cNvSpPr/>
          <p:nvPr/>
        </p:nvSpPr>
        <p:spPr>
          <a:xfrm>
            <a:off x="0" y="0"/>
            <a:ext cx="6629400" cy="1028700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8AC8FB-B374-286C-1038-8F4727E72B11}"/>
              </a:ext>
            </a:extLst>
          </p:cNvPr>
          <p:cNvCxnSpPr>
            <a:cxnSpLocks/>
          </p:cNvCxnSpPr>
          <p:nvPr/>
        </p:nvCxnSpPr>
        <p:spPr>
          <a:xfrm>
            <a:off x="11444683" y="7574984"/>
            <a:ext cx="4867561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1E9620A-6CD6-1B9B-7DAD-FF1CFF5FC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6" b="5270"/>
          <a:stretch>
            <a:fillRect/>
          </a:stretch>
        </p:blipFill>
        <p:spPr>
          <a:xfrm>
            <a:off x="370004" y="489856"/>
            <a:ext cx="5992380" cy="911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4C3EFE-B001-DEB8-9727-55DAEBF90D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47709" y="1809092"/>
            <a:ext cx="11779250" cy="830263"/>
          </a:xfrm>
        </p:spPr>
        <p:txBody>
          <a:bodyPr/>
          <a:lstStyle/>
          <a:p>
            <a:r>
              <a:rPr lang="en-US" b="0" dirty="0"/>
              <a:t>I like these foods.</a:t>
            </a:r>
            <a:endParaRPr lang="en-GB" dirty="0"/>
          </a:p>
        </p:txBody>
      </p:sp>
      <p:grpSp>
        <p:nvGrpSpPr>
          <p:cNvPr id="10" name="Group 22">
            <a:extLst>
              <a:ext uri="{FF2B5EF4-FFF2-40B4-BE49-F238E27FC236}">
                <a16:creationId xmlns:a16="http://schemas.microsoft.com/office/drawing/2014/main" id="{C97A1A78-52E9-D671-A268-C4820407AEE0}"/>
              </a:ext>
            </a:extLst>
          </p:cNvPr>
          <p:cNvGrpSpPr>
            <a:grpSpLocks/>
          </p:cNvGrpSpPr>
          <p:nvPr/>
        </p:nvGrpSpPr>
        <p:grpSpPr bwMode="auto">
          <a:xfrm>
            <a:off x="16162776" y="2908962"/>
            <a:ext cx="1263008" cy="1263008"/>
            <a:chOff x="1296" y="1332"/>
            <a:chExt cx="1260" cy="1260"/>
          </a:xfrm>
        </p:grpSpPr>
        <p:grpSp>
          <p:nvGrpSpPr>
            <p:cNvPr id="11" name="Group 23">
              <a:extLst>
                <a:ext uri="{FF2B5EF4-FFF2-40B4-BE49-F238E27FC236}">
                  <a16:creationId xmlns:a16="http://schemas.microsoft.com/office/drawing/2014/main" id="{9F53928F-C15D-9293-FE75-D4D7AC3672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96" y="1332"/>
              <a:ext cx="1260" cy="1260"/>
              <a:chOff x="1296" y="1332"/>
              <a:chExt cx="1260" cy="1260"/>
            </a:xfrm>
          </p:grpSpPr>
          <p:sp>
            <p:nvSpPr>
              <p:cNvPr id="13" name="Oval 24">
                <a:extLst>
                  <a:ext uri="{FF2B5EF4-FFF2-40B4-BE49-F238E27FC236}">
                    <a16:creationId xmlns:a16="http://schemas.microsoft.com/office/drawing/2014/main" id="{152607FC-EFE5-EE05-A171-D814D2E3F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6" y="1332"/>
                <a:ext cx="1260" cy="126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chemeClr val="accent3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4" name="Oval 25">
                <a:extLst>
                  <a:ext uri="{FF2B5EF4-FFF2-40B4-BE49-F238E27FC236}">
                    <a16:creationId xmlns:a16="http://schemas.microsoft.com/office/drawing/2014/main" id="{3A636931-5B7C-A325-8C80-26D1089CD5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6" y="1692"/>
                <a:ext cx="180" cy="180"/>
              </a:xfrm>
              <a:prstGeom prst="ellipse">
                <a:avLst/>
              </a:prstGeom>
              <a:solidFill>
                <a:schemeClr val="accent3"/>
              </a:solidFill>
              <a:ln w="9525">
                <a:solidFill>
                  <a:schemeClr val="accent3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5" name="AutoShape 26">
                <a:extLst>
                  <a:ext uri="{FF2B5EF4-FFF2-40B4-BE49-F238E27FC236}">
                    <a16:creationId xmlns:a16="http://schemas.microsoft.com/office/drawing/2014/main" id="{8E36D7F3-95D1-2F42-FFDD-F5F2C7FA0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569186">
                <a:off x="1819" y="2034"/>
                <a:ext cx="199" cy="537"/>
              </a:xfrm>
              <a:prstGeom prst="moon">
                <a:avLst>
                  <a:gd name="adj" fmla="val 19546"/>
                </a:avLst>
              </a:prstGeom>
              <a:solidFill>
                <a:schemeClr val="accent3"/>
              </a:solidFill>
              <a:ln w="9525">
                <a:solidFill>
                  <a:schemeClr val="accent3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12" name="Oval 27">
              <a:extLst>
                <a:ext uri="{FF2B5EF4-FFF2-40B4-BE49-F238E27FC236}">
                  <a16:creationId xmlns:a16="http://schemas.microsoft.com/office/drawing/2014/main" id="{08670703-8AAF-E771-2812-9684065AB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6" y="1692"/>
              <a:ext cx="180" cy="180"/>
            </a:xfrm>
            <a:prstGeom prst="ellipse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E1CD2D6-99D7-9CE8-EB51-5BA2A10F85C3}"/>
              </a:ext>
            </a:extLst>
          </p:cNvPr>
          <p:cNvCxnSpPr/>
          <p:nvPr/>
        </p:nvCxnSpPr>
        <p:spPr>
          <a:xfrm flipV="1">
            <a:off x="1247709" y="8606946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78A6B15F-50E8-0FE5-9304-6586E9DC021C}"/>
              </a:ext>
            </a:extLst>
          </p:cNvPr>
          <p:cNvSpPr/>
          <p:nvPr/>
        </p:nvSpPr>
        <p:spPr>
          <a:xfrm>
            <a:off x="1495048" y="3822120"/>
            <a:ext cx="3648452" cy="3648452"/>
          </a:xfrm>
          <a:prstGeom prst="ellipse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79A912E-9952-8951-23DF-A18F21904FD9}"/>
              </a:ext>
            </a:extLst>
          </p:cNvPr>
          <p:cNvCxnSpPr/>
          <p:nvPr/>
        </p:nvCxnSpPr>
        <p:spPr>
          <a:xfrm flipV="1">
            <a:off x="6349006" y="8593882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F7F5D3B3-1738-1603-A20C-23F76F7FD320}"/>
              </a:ext>
            </a:extLst>
          </p:cNvPr>
          <p:cNvSpPr/>
          <p:nvPr/>
        </p:nvSpPr>
        <p:spPr>
          <a:xfrm>
            <a:off x="6596345" y="3809056"/>
            <a:ext cx="3648452" cy="3648452"/>
          </a:xfrm>
          <a:prstGeom prst="ellipse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7412D70-268B-8A4A-8485-32D3BD32CF87}"/>
              </a:ext>
            </a:extLst>
          </p:cNvPr>
          <p:cNvCxnSpPr/>
          <p:nvPr/>
        </p:nvCxnSpPr>
        <p:spPr>
          <a:xfrm flipV="1">
            <a:off x="11606033" y="8580818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F35684D2-06F9-E98F-29E2-9ABC56068483}"/>
              </a:ext>
            </a:extLst>
          </p:cNvPr>
          <p:cNvSpPr/>
          <p:nvPr/>
        </p:nvSpPr>
        <p:spPr>
          <a:xfrm>
            <a:off x="11853372" y="3795992"/>
            <a:ext cx="3648452" cy="3648452"/>
          </a:xfrm>
          <a:prstGeom prst="ellipse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</p:spTree>
    <p:extLst>
      <p:ext uri="{BB962C8B-B14F-4D97-AF65-F5344CB8AC3E}">
        <p14:creationId xmlns:p14="http://schemas.microsoft.com/office/powerpoint/2010/main" val="256370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6298" y="2001484"/>
            <a:ext cx="7595363" cy="678936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5400" b="0" dirty="0">
                <a:solidFill>
                  <a:srgbClr val="34713B"/>
                </a:solidFill>
                <a:latin typeface="Source Sans Pro Semi-Bold"/>
              </a:rPr>
              <a:t>My</a:t>
            </a:r>
            <a:br>
              <a:rPr lang="en-US" sz="5400" b="0" dirty="0">
                <a:solidFill>
                  <a:srgbClr val="34713B"/>
                </a:solidFill>
                <a:latin typeface="Source Sans Pro Semi-Bold"/>
              </a:rPr>
            </a:br>
            <a:br>
              <a:rPr lang="en-US" sz="5400" b="0" dirty="0">
                <a:solidFill>
                  <a:srgbClr val="34713B"/>
                </a:solidFill>
                <a:latin typeface="Source Sans Pro Semi-Bold"/>
              </a:rPr>
            </a:br>
            <a:r>
              <a:rPr lang="en-US" sz="5400" b="0" dirty="0">
                <a:solidFill>
                  <a:srgbClr val="34713B"/>
                </a:solidFill>
                <a:latin typeface="Source Sans Pro Semi-Bold"/>
              </a:rPr>
              <a:t>likes                                 .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508985" y="3621153"/>
            <a:ext cx="14580000" cy="540000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2483780" y="5222012"/>
            <a:ext cx="3589920" cy="3616407"/>
          </a:xfrm>
          <a:prstGeom prst="ellipse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183652" y="2139818"/>
            <a:ext cx="7595363" cy="6789363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ED6B1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5400" b="0" dirty="0">
                <a:solidFill>
                  <a:srgbClr val="34713B"/>
                </a:solidFill>
                <a:latin typeface="Source Sans Pro Semi-Bold"/>
              </a:rPr>
              <a:t>My</a:t>
            </a:r>
            <a:br>
              <a:rPr lang="en-US" sz="5400" b="0" dirty="0">
                <a:solidFill>
                  <a:srgbClr val="34713B"/>
                </a:solidFill>
                <a:latin typeface="Source Sans Pro Semi-Bold"/>
              </a:rPr>
            </a:br>
            <a:br>
              <a:rPr lang="en-US" sz="5400" b="0" dirty="0">
                <a:solidFill>
                  <a:srgbClr val="34713B"/>
                </a:solidFill>
                <a:latin typeface="Source Sans Pro Semi-Bold"/>
              </a:rPr>
            </a:br>
            <a:r>
              <a:rPr lang="en-US" sz="5400" b="0" dirty="0">
                <a:solidFill>
                  <a:srgbClr val="34713B"/>
                </a:solidFill>
                <a:latin typeface="Source Sans Pro Semi-Bold"/>
              </a:rPr>
              <a:t>likes                                 .</a:t>
            </a:r>
          </a:p>
        </p:txBody>
      </p:sp>
      <p:sp>
        <p:nvSpPr>
          <p:cNvPr id="16" name="Oval 15"/>
          <p:cNvSpPr/>
          <p:nvPr/>
        </p:nvSpPr>
        <p:spPr>
          <a:xfrm>
            <a:off x="10921260" y="5262756"/>
            <a:ext cx="3589920" cy="3616407"/>
          </a:xfrm>
          <a:prstGeom prst="ellipse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8075364" y="2226173"/>
            <a:ext cx="0" cy="6782050"/>
          </a:xfrm>
          <a:prstGeom prst="line">
            <a:avLst/>
          </a:prstGeom>
          <a:ln w="57150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6BAD87F-DE5F-C0C3-4518-E267FF987C95}"/>
              </a:ext>
            </a:extLst>
          </p:cNvPr>
          <p:cNvCxnSpPr/>
          <p:nvPr/>
        </p:nvCxnSpPr>
        <p:spPr>
          <a:xfrm flipV="1">
            <a:off x="2216244" y="2663346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24765AA-5776-BC71-2615-927B935D3CB5}"/>
              </a:ext>
            </a:extLst>
          </p:cNvPr>
          <p:cNvCxnSpPr/>
          <p:nvPr/>
        </p:nvCxnSpPr>
        <p:spPr>
          <a:xfrm flipV="1">
            <a:off x="2692322" y="4264205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BAD87F-DE5F-C0C3-4518-E267FF987C95}"/>
              </a:ext>
            </a:extLst>
          </p:cNvPr>
          <p:cNvCxnSpPr/>
          <p:nvPr/>
        </p:nvCxnSpPr>
        <p:spPr>
          <a:xfrm flipV="1">
            <a:off x="10287247" y="2832075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24765AA-5776-BC71-2615-927B935D3CB5}"/>
              </a:ext>
            </a:extLst>
          </p:cNvPr>
          <p:cNvCxnSpPr/>
          <p:nvPr/>
        </p:nvCxnSpPr>
        <p:spPr>
          <a:xfrm flipV="1">
            <a:off x="10763325" y="4432934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387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7709" y="1564159"/>
            <a:ext cx="14580000" cy="1080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5400" b="0" dirty="0">
                <a:solidFill>
                  <a:srgbClr val="34713B"/>
                </a:solidFill>
                <a:latin typeface="Source Sans Pro Semi-Bold"/>
              </a:rPr>
              <a:t>I’m not sure if I like these foods so I’ll need </a:t>
            </a:r>
            <a:br>
              <a:rPr lang="en-US" sz="5400" b="0" dirty="0">
                <a:solidFill>
                  <a:srgbClr val="34713B"/>
                </a:solidFill>
                <a:latin typeface="Source Sans Pro Semi-Bold"/>
              </a:rPr>
            </a:br>
            <a:r>
              <a:rPr lang="en-US" sz="5400" b="0" dirty="0">
                <a:solidFill>
                  <a:srgbClr val="34713B"/>
                </a:solidFill>
                <a:latin typeface="Source Sans Pro Semi-Bold"/>
              </a:rPr>
              <a:t>to taste them again.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350830" y="8982503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16147429" y="2921797"/>
            <a:ext cx="1342428" cy="1342428"/>
            <a:chOff x="2916" y="1332"/>
            <a:chExt cx="1260" cy="1260"/>
          </a:xfrm>
        </p:grpSpPr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2916" y="1332"/>
              <a:ext cx="1260" cy="126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34713B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3636" y="1692"/>
              <a:ext cx="180" cy="180"/>
            </a:xfrm>
            <a:prstGeom prst="ellipse">
              <a:avLst/>
            </a:prstGeom>
            <a:solidFill>
              <a:srgbClr val="34713B"/>
            </a:solidFill>
            <a:ln w="9525">
              <a:solidFill>
                <a:srgbClr val="34713B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3276" y="1692"/>
              <a:ext cx="180" cy="180"/>
            </a:xfrm>
            <a:prstGeom prst="ellipse">
              <a:avLst/>
            </a:prstGeom>
            <a:solidFill>
              <a:srgbClr val="34713B"/>
            </a:solidFill>
            <a:ln w="9525">
              <a:solidFill>
                <a:srgbClr val="34713B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700"/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>
              <a:off x="3276" y="2232"/>
              <a:ext cx="540" cy="0"/>
            </a:xfrm>
            <a:prstGeom prst="line">
              <a:avLst/>
            </a:prstGeom>
            <a:noFill/>
            <a:ln w="28575">
              <a:solidFill>
                <a:srgbClr val="34713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sz="2700"/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68CD0080-59B1-351D-FE49-4964CD29AB18}"/>
              </a:ext>
            </a:extLst>
          </p:cNvPr>
          <p:cNvSpPr/>
          <p:nvPr/>
        </p:nvSpPr>
        <p:spPr>
          <a:xfrm>
            <a:off x="1598169" y="4197677"/>
            <a:ext cx="3648452" cy="3648452"/>
          </a:xfrm>
          <a:prstGeom prst="ellipse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97195A-A56A-9439-C5FC-5C2495686EAF}"/>
              </a:ext>
            </a:extLst>
          </p:cNvPr>
          <p:cNvCxnSpPr/>
          <p:nvPr/>
        </p:nvCxnSpPr>
        <p:spPr>
          <a:xfrm flipV="1">
            <a:off x="6452127" y="8969439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ECEBAC4A-0B7A-BE4D-76F3-BD0F03A59675}"/>
              </a:ext>
            </a:extLst>
          </p:cNvPr>
          <p:cNvSpPr/>
          <p:nvPr/>
        </p:nvSpPr>
        <p:spPr>
          <a:xfrm>
            <a:off x="6699466" y="4184613"/>
            <a:ext cx="3648452" cy="3648452"/>
          </a:xfrm>
          <a:prstGeom prst="ellipse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9E4DF4-3B8A-3132-EF88-FD8EC364C3FF}"/>
              </a:ext>
            </a:extLst>
          </p:cNvPr>
          <p:cNvCxnSpPr/>
          <p:nvPr/>
        </p:nvCxnSpPr>
        <p:spPr>
          <a:xfrm flipV="1">
            <a:off x="11709154" y="8956375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8A3A7C8-BFF1-A025-457D-605F65063F7B}"/>
              </a:ext>
            </a:extLst>
          </p:cNvPr>
          <p:cNvSpPr/>
          <p:nvPr/>
        </p:nvSpPr>
        <p:spPr>
          <a:xfrm>
            <a:off x="11956493" y="4171549"/>
            <a:ext cx="3648452" cy="3648452"/>
          </a:xfrm>
          <a:prstGeom prst="ellipse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</p:spTree>
    <p:extLst>
      <p:ext uri="{BB962C8B-B14F-4D97-AF65-F5344CB8AC3E}">
        <p14:creationId xmlns:p14="http://schemas.microsoft.com/office/powerpoint/2010/main" val="1494154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0314" y="1393670"/>
            <a:ext cx="14580000" cy="1080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5400" b="0" dirty="0">
                <a:solidFill>
                  <a:srgbClr val="34713B"/>
                </a:solidFill>
                <a:latin typeface="Source Sans Pro Semi-Bold"/>
              </a:rPr>
              <a:t>I have tried these foods.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236041" y="8518664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ED6B1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4400" b="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 have coloured in a face to show what I think of each food.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BB0BB1-D6D5-EC10-F748-364C6F5FC24F}"/>
              </a:ext>
            </a:extLst>
          </p:cNvPr>
          <p:cNvGrpSpPr/>
          <p:nvPr/>
        </p:nvGrpSpPr>
        <p:grpSpPr>
          <a:xfrm>
            <a:off x="1271595" y="2884958"/>
            <a:ext cx="3648452" cy="5007112"/>
            <a:chOff x="1280314" y="2961156"/>
            <a:chExt cx="3648452" cy="5007112"/>
          </a:xfrm>
        </p:grpSpPr>
        <p:sp>
          <p:nvSpPr>
            <p:cNvPr id="92" name="Oval 91"/>
            <p:cNvSpPr/>
            <p:nvPr/>
          </p:nvSpPr>
          <p:spPr>
            <a:xfrm>
              <a:off x="1280314" y="2961156"/>
              <a:ext cx="3648452" cy="3648452"/>
            </a:xfrm>
            <a:prstGeom prst="ellipse">
              <a:avLst/>
            </a:prstGeom>
            <a:noFill/>
            <a:ln w="57150">
              <a:solidFill>
                <a:srgbClr val="347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/>
            </a:p>
          </p:txBody>
        </p:sp>
        <p:grpSp>
          <p:nvGrpSpPr>
            <p:cNvPr id="93" name="Group 17"/>
            <p:cNvGrpSpPr>
              <a:grpSpLocks/>
            </p:cNvGrpSpPr>
            <p:nvPr/>
          </p:nvGrpSpPr>
          <p:grpSpPr bwMode="auto">
            <a:xfrm>
              <a:off x="3617199" y="7111018"/>
              <a:ext cx="857250" cy="857250"/>
              <a:chOff x="4536" y="1332"/>
              <a:chExt cx="1260" cy="1260"/>
            </a:xfrm>
          </p:grpSpPr>
          <p:sp>
            <p:nvSpPr>
              <p:cNvPr id="94" name="Oval 18"/>
              <p:cNvSpPr>
                <a:spLocks noChangeArrowheads="1"/>
              </p:cNvSpPr>
              <p:nvPr/>
            </p:nvSpPr>
            <p:spPr bwMode="auto">
              <a:xfrm>
                <a:off x="4536" y="1332"/>
                <a:ext cx="1260" cy="126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95" name="Oval 19"/>
              <p:cNvSpPr>
                <a:spLocks noChangeArrowheads="1"/>
              </p:cNvSpPr>
              <p:nvPr/>
            </p:nvSpPr>
            <p:spPr bwMode="auto">
              <a:xfrm>
                <a:off x="525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96" name="Oval 20"/>
              <p:cNvSpPr>
                <a:spLocks noChangeArrowheads="1"/>
              </p:cNvSpPr>
              <p:nvPr/>
            </p:nvSpPr>
            <p:spPr bwMode="auto">
              <a:xfrm>
                <a:off x="489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97" name="AutoShape 21"/>
              <p:cNvSpPr>
                <a:spLocks noChangeArrowheads="1"/>
              </p:cNvSpPr>
              <p:nvPr/>
            </p:nvSpPr>
            <p:spPr bwMode="auto">
              <a:xfrm rot="5400000">
                <a:off x="4982" y="1958"/>
                <a:ext cx="361" cy="547"/>
              </a:xfrm>
              <a:prstGeom prst="moon">
                <a:avLst>
                  <a:gd name="adj" fmla="val 19546"/>
                </a:avLst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</p:grpSp>
        <p:grpSp>
          <p:nvGrpSpPr>
            <p:cNvPr id="98" name="Group 22"/>
            <p:cNvGrpSpPr>
              <a:grpSpLocks/>
            </p:cNvGrpSpPr>
            <p:nvPr/>
          </p:nvGrpSpPr>
          <p:grpSpPr bwMode="auto">
            <a:xfrm>
              <a:off x="2645649" y="7111018"/>
              <a:ext cx="857250" cy="857250"/>
              <a:chOff x="2916" y="1332"/>
              <a:chExt cx="1260" cy="1260"/>
            </a:xfrm>
          </p:grpSpPr>
          <p:sp>
            <p:nvSpPr>
              <p:cNvPr id="99" name="Oval 23"/>
              <p:cNvSpPr>
                <a:spLocks noChangeArrowheads="1"/>
              </p:cNvSpPr>
              <p:nvPr/>
            </p:nvSpPr>
            <p:spPr bwMode="auto">
              <a:xfrm>
                <a:off x="2916" y="1332"/>
                <a:ext cx="1260" cy="126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00" name="Oval 24"/>
              <p:cNvSpPr>
                <a:spLocks noChangeArrowheads="1"/>
              </p:cNvSpPr>
              <p:nvPr/>
            </p:nvSpPr>
            <p:spPr bwMode="auto">
              <a:xfrm>
                <a:off x="363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01" name="Oval 25"/>
              <p:cNvSpPr>
                <a:spLocks noChangeArrowheads="1"/>
              </p:cNvSpPr>
              <p:nvPr/>
            </p:nvSpPr>
            <p:spPr bwMode="auto">
              <a:xfrm>
                <a:off x="327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02" name="Line 26"/>
              <p:cNvSpPr>
                <a:spLocks noChangeShapeType="1"/>
              </p:cNvSpPr>
              <p:nvPr/>
            </p:nvSpPr>
            <p:spPr bwMode="auto">
              <a:xfrm>
                <a:off x="3276" y="2232"/>
                <a:ext cx="540" cy="0"/>
              </a:xfrm>
              <a:prstGeom prst="line">
                <a:avLst/>
              </a:prstGeom>
              <a:noFill/>
              <a:ln w="28575">
                <a:solidFill>
                  <a:srgbClr val="34713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700"/>
              </a:p>
            </p:txBody>
          </p:sp>
        </p:grpSp>
        <p:grpSp>
          <p:nvGrpSpPr>
            <p:cNvPr id="103" name="Group 27"/>
            <p:cNvGrpSpPr>
              <a:grpSpLocks/>
            </p:cNvGrpSpPr>
            <p:nvPr/>
          </p:nvGrpSpPr>
          <p:grpSpPr bwMode="auto">
            <a:xfrm>
              <a:off x="1674099" y="7077680"/>
              <a:ext cx="857250" cy="857250"/>
              <a:chOff x="1296" y="1332"/>
              <a:chExt cx="1260" cy="1260"/>
            </a:xfrm>
          </p:grpSpPr>
          <p:grpSp>
            <p:nvGrpSpPr>
              <p:cNvPr id="104" name="Group 28"/>
              <p:cNvGrpSpPr>
                <a:grpSpLocks/>
              </p:cNvGrpSpPr>
              <p:nvPr/>
            </p:nvGrpSpPr>
            <p:grpSpPr bwMode="auto">
              <a:xfrm>
                <a:off x="1296" y="1332"/>
                <a:ext cx="1260" cy="1260"/>
                <a:chOff x="1296" y="1332"/>
                <a:chExt cx="1260" cy="1260"/>
              </a:xfrm>
            </p:grpSpPr>
            <p:sp>
              <p:nvSpPr>
                <p:cNvPr id="106" name="Oval 29"/>
                <p:cNvSpPr>
                  <a:spLocks noChangeArrowheads="1"/>
                </p:cNvSpPr>
                <p:nvPr/>
              </p:nvSpPr>
              <p:spPr bwMode="auto">
                <a:xfrm>
                  <a:off x="1296" y="1332"/>
                  <a:ext cx="1260" cy="1260"/>
                </a:xfrm>
                <a:prstGeom prst="ellipse">
                  <a:avLst/>
                </a:prstGeom>
                <a:solidFill>
                  <a:srgbClr val="FFFFFF"/>
                </a:solidFill>
                <a:ln w="28575">
                  <a:solidFill>
                    <a:srgbClr val="34713B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700" dirty="0"/>
                </a:p>
              </p:txBody>
            </p:sp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1656" y="1692"/>
                  <a:ext cx="180" cy="180"/>
                </a:xfrm>
                <a:prstGeom prst="ellipse">
                  <a:avLst/>
                </a:prstGeom>
                <a:solidFill>
                  <a:srgbClr val="34713B"/>
                </a:solidFill>
                <a:ln w="9525">
                  <a:solidFill>
                    <a:srgbClr val="34713B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700"/>
                </a:p>
              </p:txBody>
            </p:sp>
            <p:sp>
              <p:nvSpPr>
                <p:cNvPr id="108" name="AutoShape 31"/>
                <p:cNvSpPr>
                  <a:spLocks noChangeArrowheads="1"/>
                </p:cNvSpPr>
                <p:nvPr/>
              </p:nvSpPr>
              <p:spPr bwMode="auto">
                <a:xfrm rot="-5030814">
                  <a:off x="1742" y="1955"/>
                  <a:ext cx="359" cy="551"/>
                </a:xfrm>
                <a:prstGeom prst="moon">
                  <a:avLst>
                    <a:gd name="adj" fmla="val 19546"/>
                  </a:avLst>
                </a:prstGeom>
                <a:solidFill>
                  <a:srgbClr val="34713B"/>
                </a:solidFill>
                <a:ln w="9525">
                  <a:solidFill>
                    <a:srgbClr val="34713B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700" dirty="0"/>
                </a:p>
              </p:txBody>
            </p:sp>
          </p:grpSp>
          <p:sp>
            <p:nvSpPr>
              <p:cNvPr id="105" name="Oval 32"/>
              <p:cNvSpPr>
                <a:spLocks noChangeArrowheads="1"/>
              </p:cNvSpPr>
              <p:nvPr/>
            </p:nvSpPr>
            <p:spPr bwMode="auto">
              <a:xfrm>
                <a:off x="201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DA55218-E14B-E051-A1E2-75E557573988}"/>
              </a:ext>
            </a:extLst>
          </p:cNvPr>
          <p:cNvGrpSpPr/>
          <p:nvPr/>
        </p:nvGrpSpPr>
        <p:grpSpPr>
          <a:xfrm>
            <a:off x="6296836" y="2901203"/>
            <a:ext cx="3648452" cy="5007112"/>
            <a:chOff x="1280314" y="2961156"/>
            <a:chExt cx="3648452" cy="5007112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8EC1DA9-DE90-F6B7-5079-6803E53003ED}"/>
                </a:ext>
              </a:extLst>
            </p:cNvPr>
            <p:cNvSpPr/>
            <p:nvPr/>
          </p:nvSpPr>
          <p:spPr>
            <a:xfrm>
              <a:off x="1280314" y="2961156"/>
              <a:ext cx="3648452" cy="3648452"/>
            </a:xfrm>
            <a:prstGeom prst="ellipse">
              <a:avLst/>
            </a:prstGeom>
            <a:noFill/>
            <a:ln w="57150">
              <a:solidFill>
                <a:srgbClr val="347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/>
            </a:p>
          </p:txBody>
        </p:sp>
        <p:grpSp>
          <p:nvGrpSpPr>
            <p:cNvPr id="48" name="Group 17">
              <a:extLst>
                <a:ext uri="{FF2B5EF4-FFF2-40B4-BE49-F238E27FC236}">
                  <a16:creationId xmlns:a16="http://schemas.microsoft.com/office/drawing/2014/main" id="{D6D97F43-D32E-6680-56F0-17D7EB41B7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17199" y="7111018"/>
              <a:ext cx="857250" cy="857250"/>
              <a:chOff x="4536" y="1332"/>
              <a:chExt cx="1260" cy="1260"/>
            </a:xfrm>
          </p:grpSpPr>
          <p:sp>
            <p:nvSpPr>
              <p:cNvPr id="110" name="Oval 18">
                <a:extLst>
                  <a:ext uri="{FF2B5EF4-FFF2-40B4-BE49-F238E27FC236}">
                    <a16:creationId xmlns:a16="http://schemas.microsoft.com/office/drawing/2014/main" id="{FFAB0EA6-F9CC-A4F6-BC0B-C6935A2F8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6" y="1332"/>
                <a:ext cx="1260" cy="126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11" name="Oval 19">
                <a:extLst>
                  <a:ext uri="{FF2B5EF4-FFF2-40B4-BE49-F238E27FC236}">
                    <a16:creationId xmlns:a16="http://schemas.microsoft.com/office/drawing/2014/main" id="{1212F927-FC7D-CF39-2253-403DFBECE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12" name="Oval 20">
                <a:extLst>
                  <a:ext uri="{FF2B5EF4-FFF2-40B4-BE49-F238E27FC236}">
                    <a16:creationId xmlns:a16="http://schemas.microsoft.com/office/drawing/2014/main" id="{CC4364E9-FF38-34D1-49B4-2670B7664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13" name="AutoShape 21">
                <a:extLst>
                  <a:ext uri="{FF2B5EF4-FFF2-40B4-BE49-F238E27FC236}">
                    <a16:creationId xmlns:a16="http://schemas.microsoft.com/office/drawing/2014/main" id="{B92C1BEB-BC59-6DD2-940A-9872C3BBB4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4982" y="1958"/>
                <a:ext cx="361" cy="547"/>
              </a:xfrm>
              <a:prstGeom prst="moon">
                <a:avLst>
                  <a:gd name="adj" fmla="val 19546"/>
                </a:avLst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</p:grpSp>
        <p:grpSp>
          <p:nvGrpSpPr>
            <p:cNvPr id="49" name="Group 22">
              <a:extLst>
                <a:ext uri="{FF2B5EF4-FFF2-40B4-BE49-F238E27FC236}">
                  <a16:creationId xmlns:a16="http://schemas.microsoft.com/office/drawing/2014/main" id="{26F4E674-A0B7-6A7B-22EF-FC13E1FB03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5649" y="7111018"/>
              <a:ext cx="857250" cy="857250"/>
              <a:chOff x="2916" y="1332"/>
              <a:chExt cx="1260" cy="1260"/>
            </a:xfrm>
          </p:grpSpPr>
          <p:sp>
            <p:nvSpPr>
              <p:cNvPr id="56" name="Oval 23">
                <a:extLst>
                  <a:ext uri="{FF2B5EF4-FFF2-40B4-BE49-F238E27FC236}">
                    <a16:creationId xmlns:a16="http://schemas.microsoft.com/office/drawing/2014/main" id="{891D98C8-DF42-4B20-677C-E2807151AA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1332"/>
                <a:ext cx="1260" cy="126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57" name="Oval 24">
                <a:extLst>
                  <a:ext uri="{FF2B5EF4-FFF2-40B4-BE49-F238E27FC236}">
                    <a16:creationId xmlns:a16="http://schemas.microsoft.com/office/drawing/2014/main" id="{50B75533-CEDC-FA02-4901-AC78C98D48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58" name="Oval 25">
                <a:extLst>
                  <a:ext uri="{FF2B5EF4-FFF2-40B4-BE49-F238E27FC236}">
                    <a16:creationId xmlns:a16="http://schemas.microsoft.com/office/drawing/2014/main" id="{6567BCF5-DC08-5C3D-688C-C59A6DBF2A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09" name="Line 26">
                <a:extLst>
                  <a:ext uri="{FF2B5EF4-FFF2-40B4-BE49-F238E27FC236}">
                    <a16:creationId xmlns:a16="http://schemas.microsoft.com/office/drawing/2014/main" id="{F7A5B9B9-B39A-B05D-3C4B-1CE7B1B5B0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76" y="2232"/>
                <a:ext cx="540" cy="0"/>
              </a:xfrm>
              <a:prstGeom prst="line">
                <a:avLst/>
              </a:prstGeom>
              <a:noFill/>
              <a:ln w="28575">
                <a:solidFill>
                  <a:srgbClr val="34713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700"/>
              </a:p>
            </p:txBody>
          </p:sp>
        </p:grpSp>
        <p:grpSp>
          <p:nvGrpSpPr>
            <p:cNvPr id="50" name="Group 27">
              <a:extLst>
                <a:ext uri="{FF2B5EF4-FFF2-40B4-BE49-F238E27FC236}">
                  <a16:creationId xmlns:a16="http://schemas.microsoft.com/office/drawing/2014/main" id="{2A748B75-9DDF-4289-79E3-CA9BF2B17C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4099" y="7077680"/>
              <a:ext cx="857250" cy="857250"/>
              <a:chOff x="1296" y="1332"/>
              <a:chExt cx="1260" cy="1260"/>
            </a:xfrm>
          </p:grpSpPr>
          <p:grpSp>
            <p:nvGrpSpPr>
              <p:cNvPr id="51" name="Group 28">
                <a:extLst>
                  <a:ext uri="{FF2B5EF4-FFF2-40B4-BE49-F238E27FC236}">
                    <a16:creationId xmlns:a16="http://schemas.microsoft.com/office/drawing/2014/main" id="{EE5E8BD5-CA5B-1291-1517-E758B3C634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1332"/>
                <a:ext cx="1260" cy="1260"/>
                <a:chOff x="1296" y="1332"/>
                <a:chExt cx="1260" cy="1260"/>
              </a:xfrm>
            </p:grpSpPr>
            <p:sp>
              <p:nvSpPr>
                <p:cNvPr id="53" name="Oval 29">
                  <a:extLst>
                    <a:ext uri="{FF2B5EF4-FFF2-40B4-BE49-F238E27FC236}">
                      <a16:creationId xmlns:a16="http://schemas.microsoft.com/office/drawing/2014/main" id="{DA155328-FE1F-40BB-1887-62CF8CE90A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96" y="1332"/>
                  <a:ext cx="1260" cy="1260"/>
                </a:xfrm>
                <a:prstGeom prst="ellipse">
                  <a:avLst/>
                </a:prstGeom>
                <a:solidFill>
                  <a:srgbClr val="FFFFFF"/>
                </a:solidFill>
                <a:ln w="28575">
                  <a:solidFill>
                    <a:srgbClr val="34713B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700" dirty="0"/>
                </a:p>
              </p:txBody>
            </p:sp>
            <p:sp>
              <p:nvSpPr>
                <p:cNvPr id="54" name="Oval 30">
                  <a:extLst>
                    <a:ext uri="{FF2B5EF4-FFF2-40B4-BE49-F238E27FC236}">
                      <a16:creationId xmlns:a16="http://schemas.microsoft.com/office/drawing/2014/main" id="{23A72F35-841C-EEB8-0066-7D84B1EE06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6" y="1692"/>
                  <a:ext cx="180" cy="180"/>
                </a:xfrm>
                <a:prstGeom prst="ellipse">
                  <a:avLst/>
                </a:prstGeom>
                <a:solidFill>
                  <a:srgbClr val="34713B"/>
                </a:solidFill>
                <a:ln w="9525">
                  <a:solidFill>
                    <a:srgbClr val="34713B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700"/>
                </a:p>
              </p:txBody>
            </p:sp>
            <p:sp>
              <p:nvSpPr>
                <p:cNvPr id="55" name="AutoShape 31">
                  <a:extLst>
                    <a:ext uri="{FF2B5EF4-FFF2-40B4-BE49-F238E27FC236}">
                      <a16:creationId xmlns:a16="http://schemas.microsoft.com/office/drawing/2014/main" id="{BF211F3F-67EF-9DB8-84B9-9E3197FFC2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030814">
                  <a:off x="1742" y="1955"/>
                  <a:ext cx="359" cy="551"/>
                </a:xfrm>
                <a:prstGeom prst="moon">
                  <a:avLst>
                    <a:gd name="adj" fmla="val 19546"/>
                  </a:avLst>
                </a:prstGeom>
                <a:solidFill>
                  <a:srgbClr val="34713B"/>
                </a:solidFill>
                <a:ln w="9525">
                  <a:solidFill>
                    <a:srgbClr val="34713B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700" dirty="0"/>
                </a:p>
              </p:txBody>
            </p:sp>
          </p:grpSp>
          <p:sp>
            <p:nvSpPr>
              <p:cNvPr id="52" name="Oval 32">
                <a:extLst>
                  <a:ext uri="{FF2B5EF4-FFF2-40B4-BE49-F238E27FC236}">
                    <a16:creationId xmlns:a16="http://schemas.microsoft.com/office/drawing/2014/main" id="{0A46B9AD-8084-895B-0DD6-8F3C38D03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A89EBB5-9A49-879B-A6DC-748620D7E715}"/>
              </a:ext>
            </a:extLst>
          </p:cNvPr>
          <p:cNvGrpSpPr/>
          <p:nvPr/>
        </p:nvGrpSpPr>
        <p:grpSpPr>
          <a:xfrm>
            <a:off x="11317407" y="2747183"/>
            <a:ext cx="3648452" cy="5007112"/>
            <a:chOff x="1280314" y="2961156"/>
            <a:chExt cx="3648452" cy="5007112"/>
          </a:xfrm>
        </p:grpSpPr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91F5A098-FC7C-E166-AA05-BC180BC0F38B}"/>
                </a:ext>
              </a:extLst>
            </p:cNvPr>
            <p:cNvSpPr/>
            <p:nvPr/>
          </p:nvSpPr>
          <p:spPr>
            <a:xfrm>
              <a:off x="1280314" y="2961156"/>
              <a:ext cx="3648452" cy="3648452"/>
            </a:xfrm>
            <a:prstGeom prst="ellipse">
              <a:avLst/>
            </a:prstGeom>
            <a:noFill/>
            <a:ln w="57150">
              <a:solidFill>
                <a:srgbClr val="347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700"/>
            </a:p>
          </p:txBody>
        </p:sp>
        <p:grpSp>
          <p:nvGrpSpPr>
            <p:cNvPr id="116" name="Group 17">
              <a:extLst>
                <a:ext uri="{FF2B5EF4-FFF2-40B4-BE49-F238E27FC236}">
                  <a16:creationId xmlns:a16="http://schemas.microsoft.com/office/drawing/2014/main" id="{F76C25EA-3726-DA38-7014-16F06CBC17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17199" y="7111018"/>
              <a:ext cx="857250" cy="857250"/>
              <a:chOff x="4536" y="1332"/>
              <a:chExt cx="1260" cy="1260"/>
            </a:xfrm>
          </p:grpSpPr>
          <p:sp>
            <p:nvSpPr>
              <p:cNvPr id="128" name="Oval 18">
                <a:extLst>
                  <a:ext uri="{FF2B5EF4-FFF2-40B4-BE49-F238E27FC236}">
                    <a16:creationId xmlns:a16="http://schemas.microsoft.com/office/drawing/2014/main" id="{EF1098D6-AFBF-CF5A-7891-BB1EDC4BA2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6" y="1332"/>
                <a:ext cx="1260" cy="126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29" name="Oval 19">
                <a:extLst>
                  <a:ext uri="{FF2B5EF4-FFF2-40B4-BE49-F238E27FC236}">
                    <a16:creationId xmlns:a16="http://schemas.microsoft.com/office/drawing/2014/main" id="{2168811B-A58D-E459-DA0B-32A2EF62E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30" name="Oval 20">
                <a:extLst>
                  <a:ext uri="{FF2B5EF4-FFF2-40B4-BE49-F238E27FC236}">
                    <a16:creationId xmlns:a16="http://schemas.microsoft.com/office/drawing/2014/main" id="{47EABA8D-359A-B5E3-E15D-3E80B29FA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31" name="AutoShape 21">
                <a:extLst>
                  <a:ext uri="{FF2B5EF4-FFF2-40B4-BE49-F238E27FC236}">
                    <a16:creationId xmlns:a16="http://schemas.microsoft.com/office/drawing/2014/main" id="{294D9DA3-015F-E684-E0E3-4B72F6A014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4982" y="1958"/>
                <a:ext cx="361" cy="547"/>
              </a:xfrm>
              <a:prstGeom prst="moon">
                <a:avLst>
                  <a:gd name="adj" fmla="val 19546"/>
                </a:avLst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</p:grpSp>
        <p:grpSp>
          <p:nvGrpSpPr>
            <p:cNvPr id="117" name="Group 22">
              <a:extLst>
                <a:ext uri="{FF2B5EF4-FFF2-40B4-BE49-F238E27FC236}">
                  <a16:creationId xmlns:a16="http://schemas.microsoft.com/office/drawing/2014/main" id="{C687624A-82D7-8F87-6F16-447733AABF3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5649" y="7111018"/>
              <a:ext cx="857250" cy="857250"/>
              <a:chOff x="2916" y="1332"/>
              <a:chExt cx="1260" cy="1260"/>
            </a:xfrm>
          </p:grpSpPr>
          <p:sp>
            <p:nvSpPr>
              <p:cNvPr id="124" name="Oval 23">
                <a:extLst>
                  <a:ext uri="{FF2B5EF4-FFF2-40B4-BE49-F238E27FC236}">
                    <a16:creationId xmlns:a16="http://schemas.microsoft.com/office/drawing/2014/main" id="{81EBB814-F12B-5C19-CEC2-6D5307B7B9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6" y="1332"/>
                <a:ext cx="1260" cy="1260"/>
              </a:xfrm>
              <a:prstGeom prst="ellipse">
                <a:avLst/>
              </a:prstGeom>
              <a:solidFill>
                <a:srgbClr val="FFFFFF"/>
              </a:solidFill>
              <a:ln w="2857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25" name="Oval 24">
                <a:extLst>
                  <a:ext uri="{FF2B5EF4-FFF2-40B4-BE49-F238E27FC236}">
                    <a16:creationId xmlns:a16="http://schemas.microsoft.com/office/drawing/2014/main" id="{A382EA05-3874-750A-DFA0-EEB3C5CDE3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26" name="Oval 25">
                <a:extLst>
                  <a:ext uri="{FF2B5EF4-FFF2-40B4-BE49-F238E27FC236}">
                    <a16:creationId xmlns:a16="http://schemas.microsoft.com/office/drawing/2014/main" id="{9AFC3068-8769-9AEE-3BEF-9368925AF1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  <p:sp>
            <p:nvSpPr>
              <p:cNvPr id="127" name="Line 26">
                <a:extLst>
                  <a:ext uri="{FF2B5EF4-FFF2-40B4-BE49-F238E27FC236}">
                    <a16:creationId xmlns:a16="http://schemas.microsoft.com/office/drawing/2014/main" id="{740F610F-899E-89B2-A55E-B4B9AF3CC9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76" y="2232"/>
                <a:ext cx="540" cy="0"/>
              </a:xfrm>
              <a:prstGeom prst="line">
                <a:avLst/>
              </a:prstGeom>
              <a:noFill/>
              <a:ln w="28575">
                <a:solidFill>
                  <a:srgbClr val="34713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 sz="2700"/>
              </a:p>
            </p:txBody>
          </p:sp>
        </p:grpSp>
        <p:grpSp>
          <p:nvGrpSpPr>
            <p:cNvPr id="118" name="Group 27">
              <a:extLst>
                <a:ext uri="{FF2B5EF4-FFF2-40B4-BE49-F238E27FC236}">
                  <a16:creationId xmlns:a16="http://schemas.microsoft.com/office/drawing/2014/main" id="{3C58053A-5CEA-D3EB-1FAB-35B11D60D3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4099" y="7077680"/>
              <a:ext cx="857250" cy="857250"/>
              <a:chOff x="1296" y="1332"/>
              <a:chExt cx="1260" cy="1260"/>
            </a:xfrm>
          </p:grpSpPr>
          <p:grpSp>
            <p:nvGrpSpPr>
              <p:cNvPr id="119" name="Group 28">
                <a:extLst>
                  <a:ext uri="{FF2B5EF4-FFF2-40B4-BE49-F238E27FC236}">
                    <a16:creationId xmlns:a16="http://schemas.microsoft.com/office/drawing/2014/main" id="{A1AD7C74-BF06-F6D6-61E8-3CFACA4155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96" y="1332"/>
                <a:ext cx="1260" cy="1260"/>
                <a:chOff x="1296" y="1332"/>
                <a:chExt cx="1260" cy="1260"/>
              </a:xfrm>
            </p:grpSpPr>
            <p:sp>
              <p:nvSpPr>
                <p:cNvPr id="121" name="Oval 29">
                  <a:extLst>
                    <a:ext uri="{FF2B5EF4-FFF2-40B4-BE49-F238E27FC236}">
                      <a16:creationId xmlns:a16="http://schemas.microsoft.com/office/drawing/2014/main" id="{0F189652-D087-B375-7BA0-6E376BD820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96" y="1332"/>
                  <a:ext cx="1260" cy="1260"/>
                </a:xfrm>
                <a:prstGeom prst="ellipse">
                  <a:avLst/>
                </a:prstGeom>
                <a:solidFill>
                  <a:srgbClr val="FFFFFF"/>
                </a:solidFill>
                <a:ln w="28575">
                  <a:solidFill>
                    <a:srgbClr val="34713B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700" dirty="0"/>
                </a:p>
              </p:txBody>
            </p:sp>
            <p:sp>
              <p:nvSpPr>
                <p:cNvPr id="122" name="Oval 30">
                  <a:extLst>
                    <a:ext uri="{FF2B5EF4-FFF2-40B4-BE49-F238E27FC236}">
                      <a16:creationId xmlns:a16="http://schemas.microsoft.com/office/drawing/2014/main" id="{41212453-E0E9-561A-1AC3-2FF6769D18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56" y="1692"/>
                  <a:ext cx="180" cy="180"/>
                </a:xfrm>
                <a:prstGeom prst="ellipse">
                  <a:avLst/>
                </a:prstGeom>
                <a:solidFill>
                  <a:srgbClr val="34713B"/>
                </a:solidFill>
                <a:ln w="9525">
                  <a:solidFill>
                    <a:srgbClr val="34713B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700"/>
                </a:p>
              </p:txBody>
            </p:sp>
            <p:sp>
              <p:nvSpPr>
                <p:cNvPr id="123" name="AutoShape 31">
                  <a:extLst>
                    <a:ext uri="{FF2B5EF4-FFF2-40B4-BE49-F238E27FC236}">
                      <a16:creationId xmlns:a16="http://schemas.microsoft.com/office/drawing/2014/main" id="{FD3CCFDF-6DBB-BA84-854D-A5EA9EA75D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030814">
                  <a:off x="1742" y="1955"/>
                  <a:ext cx="359" cy="551"/>
                </a:xfrm>
                <a:prstGeom prst="moon">
                  <a:avLst>
                    <a:gd name="adj" fmla="val 19546"/>
                  </a:avLst>
                </a:prstGeom>
                <a:solidFill>
                  <a:srgbClr val="34713B"/>
                </a:solidFill>
                <a:ln w="9525">
                  <a:solidFill>
                    <a:srgbClr val="34713B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700" dirty="0"/>
                </a:p>
              </p:txBody>
            </p:sp>
          </p:grpSp>
          <p:sp>
            <p:nvSpPr>
              <p:cNvPr id="120" name="Oval 32">
                <a:extLst>
                  <a:ext uri="{FF2B5EF4-FFF2-40B4-BE49-F238E27FC236}">
                    <a16:creationId xmlns:a16="http://schemas.microsoft.com/office/drawing/2014/main" id="{61DF58FB-8AD3-D615-588D-1BFE96AD48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1692"/>
                <a:ext cx="180" cy="180"/>
              </a:xfrm>
              <a:prstGeom prst="ellipse">
                <a:avLst/>
              </a:prstGeom>
              <a:solidFill>
                <a:srgbClr val="34713B"/>
              </a:solidFill>
              <a:ln w="9525">
                <a:solidFill>
                  <a:srgbClr val="34713B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7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685671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4854" y="1433673"/>
            <a:ext cx="14580000" cy="1080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5000" b="0" dirty="0">
                <a:solidFill>
                  <a:srgbClr val="34713B"/>
                </a:solidFill>
                <a:latin typeface="Source Sans Pro Semi-Bold"/>
              </a:rPr>
              <a:t>I need different foods and drinks to be healthy.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155867" y="8494407"/>
            <a:ext cx="13880104" cy="108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ED6B1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4400" b="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Here is a food from each of the four main food groups.</a:t>
            </a:r>
          </a:p>
        </p:txBody>
      </p:sp>
      <p:sp>
        <p:nvSpPr>
          <p:cNvPr id="13" name="Oval 12"/>
          <p:cNvSpPr/>
          <p:nvPr/>
        </p:nvSpPr>
        <p:spPr>
          <a:xfrm>
            <a:off x="9076980" y="5076184"/>
            <a:ext cx="2960908" cy="2960908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sp>
        <p:nvSpPr>
          <p:cNvPr id="109" name="Title 1"/>
          <p:cNvSpPr txBox="1">
            <a:spLocks/>
          </p:cNvSpPr>
          <p:nvPr/>
        </p:nvSpPr>
        <p:spPr>
          <a:xfrm>
            <a:off x="13879854" y="6817546"/>
            <a:ext cx="3594333" cy="108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ED6B1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4400" b="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Here is a drink</a:t>
            </a:r>
            <a:r>
              <a:rPr lang="en-US" sz="4400" b="0" dirty="0">
                <a:solidFill>
                  <a:srgbClr val="34713B"/>
                </a:solidFill>
                <a:latin typeface="Source Sans Pro Semi-Bold"/>
              </a:rPr>
              <a:t>.</a:t>
            </a:r>
          </a:p>
        </p:txBody>
      </p:sp>
      <p:sp>
        <p:nvSpPr>
          <p:cNvPr id="110" name="Oval 109"/>
          <p:cNvSpPr/>
          <p:nvPr/>
        </p:nvSpPr>
        <p:spPr>
          <a:xfrm>
            <a:off x="3684318" y="4959991"/>
            <a:ext cx="2960908" cy="2960908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sp>
        <p:nvSpPr>
          <p:cNvPr id="111" name="Oval 110"/>
          <p:cNvSpPr/>
          <p:nvPr/>
        </p:nvSpPr>
        <p:spPr>
          <a:xfrm>
            <a:off x="6386863" y="2780390"/>
            <a:ext cx="2960908" cy="2960908"/>
          </a:xfrm>
          <a:prstGeom prst="ellipse">
            <a:avLst/>
          </a:prstGeom>
          <a:noFill/>
          <a:ln w="57150"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sp>
        <p:nvSpPr>
          <p:cNvPr id="112" name="Oval 111"/>
          <p:cNvSpPr/>
          <p:nvPr/>
        </p:nvSpPr>
        <p:spPr>
          <a:xfrm>
            <a:off x="1128863" y="2775295"/>
            <a:ext cx="2960908" cy="2960908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sp>
        <p:nvSpPr>
          <p:cNvPr id="113" name="Oval 112"/>
          <p:cNvSpPr/>
          <p:nvPr/>
        </p:nvSpPr>
        <p:spPr>
          <a:xfrm>
            <a:off x="13879854" y="3692990"/>
            <a:ext cx="2960908" cy="2960908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</p:spTree>
    <p:extLst>
      <p:ext uri="{BB962C8B-B14F-4D97-AF65-F5344CB8AC3E}">
        <p14:creationId xmlns:p14="http://schemas.microsoft.com/office/powerpoint/2010/main" val="3881983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97170" y="1255867"/>
            <a:ext cx="14580000" cy="1080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5400" b="0" dirty="0">
                <a:solidFill>
                  <a:srgbClr val="34713B"/>
                </a:solidFill>
                <a:latin typeface="Source Sans Pro Semi-Bold"/>
              </a:rPr>
              <a:t>When I eat well, I feel healthy.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1707582" y="5143500"/>
            <a:ext cx="4581856" cy="2541426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ED6B1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>
              <a:lnSpc>
                <a:spcPct val="100000"/>
              </a:lnSpc>
              <a:spcBef>
                <a:spcPts val="1000"/>
              </a:spcBef>
            </a:pPr>
            <a:r>
              <a:rPr lang="en-US" sz="5400" b="0" dirty="0">
                <a:solidFill>
                  <a:schemeClr val="tx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This is me feeling healthy!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46157" y="3009489"/>
            <a:ext cx="7156974" cy="5399999"/>
          </a:xfrm>
          <a:prstGeom prst="rect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pic>
        <p:nvPicPr>
          <p:cNvPr id="11" name="Graphic 10" descr="Arrow: Slight curve with solid fill">
            <a:extLst>
              <a:ext uri="{FF2B5EF4-FFF2-40B4-BE49-F238E27FC236}">
                <a16:creationId xmlns:a16="http://schemas.microsoft.com/office/drawing/2014/main" id="{D4DC2F3B-5F4D-98ED-4BB8-D1E2E9483B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8915399" y="4807587"/>
            <a:ext cx="2579915" cy="25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199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042" y="1235184"/>
            <a:ext cx="14580000" cy="1080000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</a:pPr>
            <a:r>
              <a:rPr lang="en-US" sz="5400" b="0" dirty="0">
                <a:solidFill>
                  <a:srgbClr val="34713B"/>
                </a:solidFill>
                <a:latin typeface="Source Sans Pro Semi-Bold"/>
              </a:rPr>
              <a:t>When I feel healthy, I can…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166082" y="5245911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ED6B17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sz="5400" b="0" dirty="0"/>
          </a:p>
        </p:txBody>
      </p:sp>
      <p:sp>
        <p:nvSpPr>
          <p:cNvPr id="21" name="Rectangle 20"/>
          <p:cNvSpPr/>
          <p:nvPr/>
        </p:nvSpPr>
        <p:spPr>
          <a:xfrm>
            <a:off x="1432028" y="3094267"/>
            <a:ext cx="4376301" cy="4343881"/>
          </a:xfrm>
          <a:prstGeom prst="rect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sp>
        <p:nvSpPr>
          <p:cNvPr id="12" name="Rectangle 11"/>
          <p:cNvSpPr/>
          <p:nvPr/>
        </p:nvSpPr>
        <p:spPr>
          <a:xfrm>
            <a:off x="6545540" y="3111742"/>
            <a:ext cx="4376301" cy="4343881"/>
          </a:xfrm>
          <a:prstGeom prst="rect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sp>
        <p:nvSpPr>
          <p:cNvPr id="13" name="Rectangle 12"/>
          <p:cNvSpPr/>
          <p:nvPr/>
        </p:nvSpPr>
        <p:spPr>
          <a:xfrm>
            <a:off x="11869034" y="3111742"/>
            <a:ext cx="4376301" cy="4343881"/>
          </a:xfrm>
          <a:prstGeom prst="rect">
            <a:avLst/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70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C7800EC-9EFD-DA44-107D-CBC8FF08EDE2}"/>
              </a:ext>
            </a:extLst>
          </p:cNvPr>
          <p:cNvCxnSpPr/>
          <p:nvPr/>
        </p:nvCxnSpPr>
        <p:spPr>
          <a:xfrm flipV="1">
            <a:off x="1427344" y="8606946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3D1254C-77C3-7F93-F124-B6BB063D098D}"/>
              </a:ext>
            </a:extLst>
          </p:cNvPr>
          <p:cNvCxnSpPr/>
          <p:nvPr/>
        </p:nvCxnSpPr>
        <p:spPr>
          <a:xfrm flipV="1">
            <a:off x="6528641" y="8593882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CBDE7B2-0619-D646-618D-36087818891A}"/>
              </a:ext>
            </a:extLst>
          </p:cNvPr>
          <p:cNvCxnSpPr/>
          <p:nvPr/>
        </p:nvCxnSpPr>
        <p:spPr>
          <a:xfrm flipV="1">
            <a:off x="11785651" y="8580818"/>
            <a:ext cx="4362995" cy="13064"/>
          </a:xfrm>
          <a:prstGeom prst="line">
            <a:avLst/>
          </a:prstGeom>
          <a:ln w="28575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847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331278-8829-BD4F-3A36-3B552E063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My food book</a:t>
            </a:r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8963CAF7-7258-EB49-D340-7AAE8324120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" b="1108"/>
          <a:stretch>
            <a:fillRect/>
          </a:stretch>
        </p:blipFill>
        <p:spPr>
          <a:xfrm>
            <a:off x="592667" y="0"/>
            <a:ext cx="6223000" cy="10287000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6707FC0D-5A02-F0AB-96FC-37F146F815E7}"/>
              </a:ext>
            </a:extLst>
          </p:cNvPr>
          <p:cNvSpPr/>
          <p:nvPr/>
        </p:nvSpPr>
        <p:spPr>
          <a:xfrm>
            <a:off x="0" y="0"/>
            <a:ext cx="6629400" cy="1028700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82969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FFL Colours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y food book (3-5)" id="{8CC042F4-1BA2-4863-871E-D8E8E7BCF302}" vid="{9A15244A-4B80-4103-8AF5-4D131B491EB3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y food book (3-5)" id="{8CC042F4-1BA2-4863-871E-D8E8E7BCF302}" vid="{35B5C8EA-C597-4787-A38E-6BB0325917E5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y food book (3-5)" id="{8CC042F4-1BA2-4863-871E-D8E8E7BCF302}" vid="{9F3C855E-3C10-4680-AF71-8C8E0F490655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88D47F-72B8-4B16-9F68-31D2A3AD1D55}">
  <ds:schemaRefs>
    <ds:schemaRef ds:uri="http://purl.org/dc/terms/"/>
    <ds:schemaRef ds:uri="4c7d02dd-d8f6-4ac9-bd74-b11e6dbbf829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e23bd75c-2c0f-42ec-881a-8c8145746009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My food book (3-5)</Template>
  <TotalTime>192</TotalTime>
  <Words>116</Words>
  <Application>Microsoft Office PowerPoint</Application>
  <PresentationFormat>Custom</PresentationFormat>
  <Paragraphs>55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Source Sans Pro SemiBold</vt:lpstr>
      <vt:lpstr>Source Sans Pro</vt:lpstr>
      <vt:lpstr>Aptos</vt:lpstr>
      <vt:lpstr>Source Sans Pro Semi-Bold</vt:lpstr>
      <vt:lpstr>Source Sans Pro Light</vt:lpstr>
      <vt:lpstr>Arial</vt:lpstr>
      <vt:lpstr>Front and Back</vt:lpstr>
      <vt:lpstr>White Palace</vt:lpstr>
      <vt:lpstr>Lost Verdania</vt:lpstr>
      <vt:lpstr>PowerPoint Presentation</vt:lpstr>
      <vt:lpstr>PowerPoint Presentation</vt:lpstr>
      <vt:lpstr>My  likes                                 .</vt:lpstr>
      <vt:lpstr>I’m not sure if I like these foods so I’ll need  to taste them again.</vt:lpstr>
      <vt:lpstr>I have tried these foods.</vt:lpstr>
      <vt:lpstr>I need different foods and drinks to be healthy.</vt:lpstr>
      <vt:lpstr>When I eat well, I feel healthy.</vt:lpstr>
      <vt:lpstr>When I feel healthy, I can…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Claire Theobald</dc:creator>
  <cp:lastModifiedBy>Claire Theobald</cp:lastModifiedBy>
  <cp:revision>7</cp:revision>
  <dcterms:created xsi:type="dcterms:W3CDTF">2026-07-03T05:59:36Z</dcterms:created>
  <dcterms:modified xsi:type="dcterms:W3CDTF">2026-07-03T11:04:40Z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