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57" r:id="rId5"/>
    <p:sldMasterId id="2147483667" r:id="rId6"/>
  </p:sldMasterIdLst>
  <p:notesMasterIdLst>
    <p:notesMasterId r:id="rId78"/>
  </p:notesMasterIdLst>
  <p:sldIdLst>
    <p:sldId id="256" r:id="rId7"/>
    <p:sldId id="321" r:id="rId8"/>
    <p:sldId id="322" r:id="rId9"/>
    <p:sldId id="266" r:id="rId10"/>
    <p:sldId id="268"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323" r:id="rId24"/>
    <p:sldId id="324" r:id="rId25"/>
    <p:sldId id="325" r:id="rId26"/>
    <p:sldId id="326" r:id="rId27"/>
    <p:sldId id="327" r:id="rId28"/>
    <p:sldId id="364" r:id="rId29"/>
    <p:sldId id="328" r:id="rId30"/>
    <p:sldId id="329" r:id="rId31"/>
    <p:sldId id="330" r:id="rId32"/>
    <p:sldId id="331" r:id="rId33"/>
    <p:sldId id="365" r:id="rId34"/>
    <p:sldId id="332" r:id="rId35"/>
    <p:sldId id="366" r:id="rId36"/>
    <p:sldId id="333" r:id="rId37"/>
    <p:sldId id="334" r:id="rId38"/>
    <p:sldId id="335" r:id="rId39"/>
    <p:sldId id="336" r:id="rId40"/>
    <p:sldId id="337" r:id="rId41"/>
    <p:sldId id="338" r:id="rId42"/>
    <p:sldId id="263" r:id="rId43"/>
    <p:sldId id="280" r:id="rId44"/>
    <p:sldId id="281" r:id="rId45"/>
    <p:sldId id="367" r:id="rId46"/>
    <p:sldId id="282" r:id="rId47"/>
    <p:sldId id="339" r:id="rId48"/>
    <p:sldId id="340" r:id="rId49"/>
    <p:sldId id="341" r:id="rId50"/>
    <p:sldId id="342" r:id="rId51"/>
    <p:sldId id="368" r:id="rId52"/>
    <p:sldId id="343" r:id="rId53"/>
    <p:sldId id="344" r:id="rId54"/>
    <p:sldId id="369" r:id="rId55"/>
    <p:sldId id="345" r:id="rId56"/>
    <p:sldId id="346" r:id="rId57"/>
    <p:sldId id="347" r:id="rId58"/>
    <p:sldId id="348" r:id="rId59"/>
    <p:sldId id="370" r:id="rId60"/>
    <p:sldId id="349" r:id="rId61"/>
    <p:sldId id="350" r:id="rId62"/>
    <p:sldId id="351" r:id="rId63"/>
    <p:sldId id="352" r:id="rId64"/>
    <p:sldId id="353" r:id="rId65"/>
    <p:sldId id="354" r:id="rId66"/>
    <p:sldId id="355" r:id="rId67"/>
    <p:sldId id="356" r:id="rId68"/>
    <p:sldId id="357" r:id="rId69"/>
    <p:sldId id="358" r:id="rId70"/>
    <p:sldId id="359" r:id="rId71"/>
    <p:sldId id="360" r:id="rId72"/>
    <p:sldId id="371" r:id="rId73"/>
    <p:sldId id="361" r:id="rId74"/>
    <p:sldId id="362" r:id="rId75"/>
    <p:sldId id="363" r:id="rId76"/>
    <p:sldId id="265" r:id="rId77"/>
  </p:sldIdLst>
  <p:sldSz cx="18288000" cy="10287000"/>
  <p:notesSz cx="6858000" cy="9144000"/>
  <p:embeddedFontLst>
    <p:embeddedFont>
      <p:font typeface="Source Sans Pro" panose="020B0503030403020204" pitchFamily="34" charset="0"/>
      <p:regular r:id="rId79"/>
      <p:bold r:id="rId80"/>
      <p:italic r:id="rId81"/>
      <p:boldItalic r:id="rId82"/>
    </p:embeddedFont>
    <p:embeddedFont>
      <p:font typeface="Source Sans Pro Light" panose="020B0403030403020204" pitchFamily="34" charset="0"/>
      <p:regular r:id="rId83"/>
      <p:italic r:id="rId84"/>
    </p:embeddedFont>
    <p:embeddedFont>
      <p:font typeface="Source Sans Pro SemiBold" panose="020B0603030403020204" pitchFamily="34" charset="0"/>
      <p:bold r:id="rId85"/>
      <p:boldItalic r:id="rId86"/>
    </p:embeddedFont>
    <p:embeddedFont>
      <p:font typeface="Source Sans Pro Semi-Bold" panose="020B0604020202020204" charset="0"/>
      <p:regular r:id="rId8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Slides" id="{C30045EF-6F57-4A0C-B3E0-7EA64EA0F0A4}">
          <p14:sldIdLst>
            <p14:sldId id="256"/>
            <p14:sldId id="321"/>
            <p14:sldId id="322"/>
            <p14:sldId id="266"/>
            <p14:sldId id="268"/>
            <p14:sldId id="267"/>
            <p14:sldId id="269"/>
            <p14:sldId id="270"/>
            <p14:sldId id="271"/>
            <p14:sldId id="272"/>
            <p14:sldId id="273"/>
            <p14:sldId id="274"/>
            <p14:sldId id="275"/>
            <p14:sldId id="276"/>
            <p14:sldId id="277"/>
            <p14:sldId id="278"/>
            <p14:sldId id="279"/>
            <p14:sldId id="323"/>
            <p14:sldId id="324"/>
            <p14:sldId id="325"/>
            <p14:sldId id="326"/>
            <p14:sldId id="327"/>
            <p14:sldId id="364"/>
            <p14:sldId id="328"/>
            <p14:sldId id="329"/>
            <p14:sldId id="330"/>
            <p14:sldId id="331"/>
            <p14:sldId id="365"/>
            <p14:sldId id="332"/>
            <p14:sldId id="366"/>
            <p14:sldId id="333"/>
            <p14:sldId id="334"/>
            <p14:sldId id="335"/>
            <p14:sldId id="336"/>
            <p14:sldId id="337"/>
            <p14:sldId id="338"/>
            <p14:sldId id="263"/>
            <p14:sldId id="280"/>
            <p14:sldId id="281"/>
            <p14:sldId id="367"/>
            <p14:sldId id="282"/>
            <p14:sldId id="339"/>
            <p14:sldId id="340"/>
            <p14:sldId id="341"/>
            <p14:sldId id="342"/>
            <p14:sldId id="368"/>
            <p14:sldId id="343"/>
            <p14:sldId id="344"/>
            <p14:sldId id="369"/>
            <p14:sldId id="345"/>
            <p14:sldId id="346"/>
            <p14:sldId id="347"/>
            <p14:sldId id="348"/>
            <p14:sldId id="370"/>
            <p14:sldId id="349"/>
            <p14:sldId id="350"/>
            <p14:sldId id="351"/>
            <p14:sldId id="352"/>
            <p14:sldId id="353"/>
            <p14:sldId id="354"/>
            <p14:sldId id="355"/>
            <p14:sldId id="356"/>
            <p14:sldId id="357"/>
            <p14:sldId id="358"/>
            <p14:sldId id="359"/>
            <p14:sldId id="360"/>
            <p14:sldId id="371"/>
            <p14:sldId id="361"/>
            <p14:sldId id="362"/>
            <p14:sldId id="363"/>
            <p14:sldId id="26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77616F-F9AE-CD03-A4D6-7E57B4094898}" name="Rachel Cheng" initials="RC" userId="S::r.cheng@nutrition.org.uk::dec850aa-0996-47e5-9536-52bac4f5fc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0409"/>
    <a:srgbClr val="3471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117512-141E-46AE-9BD1-FFA8E5F4E062}" v="185" dt="2026-04-21T10:29:12.7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4660"/>
  </p:normalViewPr>
  <p:slideViewPr>
    <p:cSldViewPr snapToGrid="0">
      <p:cViewPr varScale="1">
        <p:scale>
          <a:sx n="70" d="100"/>
          <a:sy n="70" d="100"/>
        </p:scale>
        <p:origin x="804" y="84"/>
      </p:cViewPr>
      <p:guideLst>
        <p:guide orient="horz" pos="2160"/>
        <p:guide pos="2880"/>
      </p:guideLst>
    </p:cSldViewPr>
  </p:slideViewPr>
  <p:notesTextViewPr>
    <p:cViewPr>
      <p:scale>
        <a:sx n="1" d="1"/>
        <a:sy n="1" d="1"/>
      </p:scale>
      <p:origin x="0" y="0"/>
    </p:cViewPr>
  </p:notesTextViewPr>
  <p:sorterViewPr>
    <p:cViewPr>
      <p:scale>
        <a:sx n="120" d="100"/>
        <a:sy n="120" d="100"/>
      </p:scale>
      <p:origin x="0" y="-216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font" Target="fonts/font6.fntdata"/><Relationship Id="rId89" Type="http://schemas.openxmlformats.org/officeDocument/2006/relationships/viewProps" Target="viewProp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font" Target="fonts/font1.fntdata"/><Relationship Id="rId5" Type="http://schemas.openxmlformats.org/officeDocument/2006/relationships/slideMaster" Target="slideMasters/slideMaster2.xml"/><Relationship Id="rId90" Type="http://schemas.openxmlformats.org/officeDocument/2006/relationships/theme" Target="theme/theme1.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font" Target="fonts/font2.fntdata"/><Relationship Id="rId85" Type="http://schemas.openxmlformats.org/officeDocument/2006/relationships/font" Target="fonts/font7.fntdata"/><Relationship Id="rId93"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font" Target="fonts/font5.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notesMaster" Target="notesMasters/notesMaster1.xml"/><Relationship Id="rId81" Type="http://schemas.openxmlformats.org/officeDocument/2006/relationships/font" Target="fonts/font3.fntdata"/><Relationship Id="rId86" Type="http://schemas.openxmlformats.org/officeDocument/2006/relationships/font" Target="fonts/font8.fntdata"/><Relationship Id="rId9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92" Type="http://schemas.microsoft.com/office/2016/11/relationships/changesInfo" Target="changesInfos/changesInfo1.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font" Target="fonts/font9.fntdata"/><Relationship Id="rId61" Type="http://schemas.openxmlformats.org/officeDocument/2006/relationships/slide" Target="slides/slide55.xml"/><Relationship Id="rId82" Type="http://schemas.openxmlformats.org/officeDocument/2006/relationships/font" Target="fonts/font4.fntdata"/><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la Condon" userId="62ca7181-df71-4740-a21a-4649c658ad3a" providerId="ADAL" clId="{9CA04E6F-9B24-452A-BDA3-5D96B223031B}"/>
    <pc:docChg chg="undo custSel addSld delSld modSld sldOrd modSection">
      <pc:chgData name="Orla Condon" userId="62ca7181-df71-4740-a21a-4649c658ad3a" providerId="ADAL" clId="{9CA04E6F-9B24-452A-BDA3-5D96B223031B}" dt="2026-04-21T10:29:12.775" v="1290" actId="1076"/>
      <pc:docMkLst>
        <pc:docMk/>
      </pc:docMkLst>
      <pc:sldChg chg="addSp delSp modSp mod">
        <pc:chgData name="Orla Condon" userId="62ca7181-df71-4740-a21a-4649c658ad3a" providerId="ADAL" clId="{9CA04E6F-9B24-452A-BDA3-5D96B223031B}" dt="2026-04-21T08:18:01.007" v="37" actId="931"/>
        <pc:sldMkLst>
          <pc:docMk/>
          <pc:sldMk cId="0" sldId="256"/>
        </pc:sldMkLst>
        <pc:spChg chg="add del mod">
          <ac:chgData name="Orla Condon" userId="62ca7181-df71-4740-a21a-4649c658ad3a" providerId="ADAL" clId="{9CA04E6F-9B24-452A-BDA3-5D96B223031B}" dt="2026-04-21T08:18:01.007" v="37" actId="931"/>
          <ac:spMkLst>
            <pc:docMk/>
            <pc:sldMk cId="0" sldId="256"/>
            <ac:spMk id="3" creationId="{FBFBC39B-EE3D-4B04-3DA8-3A39F2132F03}"/>
          </ac:spMkLst>
        </pc:spChg>
        <pc:spChg chg="mod">
          <ac:chgData name="Orla Condon" userId="62ca7181-df71-4740-a21a-4649c658ad3a" providerId="ADAL" clId="{9CA04E6F-9B24-452A-BDA3-5D96B223031B}" dt="2026-04-21T08:17:46.228" v="35" actId="20577"/>
          <ac:spMkLst>
            <pc:docMk/>
            <pc:sldMk cId="0" sldId="256"/>
            <ac:spMk id="4" creationId="{B2DC5C4D-29D4-9D68-3D66-FA7560FCE1F4}"/>
          </ac:spMkLst>
        </pc:spChg>
        <pc:picChg chg="add mod ord">
          <ac:chgData name="Orla Condon" userId="62ca7181-df71-4740-a21a-4649c658ad3a" providerId="ADAL" clId="{9CA04E6F-9B24-452A-BDA3-5D96B223031B}" dt="2026-04-21T08:18:01.007" v="37" actId="931"/>
          <ac:picMkLst>
            <pc:docMk/>
            <pc:sldMk cId="0" sldId="256"/>
            <ac:picMk id="6" creationId="{92AFE23F-1DB2-ADA2-63AC-37819494E0B9}"/>
          </ac:picMkLst>
        </pc:picChg>
        <pc:picChg chg="del">
          <ac:chgData name="Orla Condon" userId="62ca7181-df71-4740-a21a-4649c658ad3a" providerId="ADAL" clId="{9CA04E6F-9B24-452A-BDA3-5D96B223031B}" dt="2026-04-21T08:17:47.856" v="36" actId="478"/>
          <ac:picMkLst>
            <pc:docMk/>
            <pc:sldMk cId="0" sldId="256"/>
            <ac:picMk id="7" creationId="{41F46D9B-E266-7A28-4DBB-7477D599C70F}"/>
          </ac:picMkLst>
        </pc:picChg>
      </pc:sldChg>
      <pc:sldChg chg="del">
        <pc:chgData name="Orla Condon" userId="62ca7181-df71-4740-a21a-4649c658ad3a" providerId="ADAL" clId="{9CA04E6F-9B24-452A-BDA3-5D96B223031B}" dt="2026-04-21T08:17:31.622" v="2" actId="47"/>
        <pc:sldMkLst>
          <pc:docMk/>
          <pc:sldMk cId="1740713487" sldId="259"/>
        </pc:sldMkLst>
      </pc:sldChg>
      <pc:sldChg chg="add del">
        <pc:chgData name="Orla Condon" userId="62ca7181-df71-4740-a21a-4649c658ad3a" providerId="ADAL" clId="{9CA04E6F-9B24-452A-BDA3-5D96B223031B}" dt="2026-04-21T08:16:50.286" v="1" actId="47"/>
        <pc:sldMkLst>
          <pc:docMk/>
          <pc:sldMk cId="1219004254" sldId="261"/>
        </pc:sldMkLst>
      </pc:sldChg>
      <pc:sldChg chg="modSp add mod">
        <pc:chgData name="Orla Condon" userId="62ca7181-df71-4740-a21a-4649c658ad3a" providerId="ADAL" clId="{9CA04E6F-9B24-452A-BDA3-5D96B223031B}" dt="2026-04-21T09:55:47.047" v="919" actId="11530"/>
        <pc:sldMkLst>
          <pc:docMk/>
          <pc:sldMk cId="1450162067" sldId="263"/>
        </pc:sldMkLst>
        <pc:spChg chg="mod">
          <ac:chgData name="Orla Condon" userId="62ca7181-df71-4740-a21a-4649c658ad3a" providerId="ADAL" clId="{9CA04E6F-9B24-452A-BDA3-5D96B223031B}" dt="2026-04-21T09:55:30.767" v="913" actId="1076"/>
          <ac:spMkLst>
            <pc:docMk/>
            <pc:sldMk cId="1450162067" sldId="263"/>
            <ac:spMk id="2" creationId="{00000000-0000-0000-0000-000000000000}"/>
          </ac:spMkLst>
        </pc:spChg>
        <pc:spChg chg="mod">
          <ac:chgData name="Orla Condon" userId="62ca7181-df71-4740-a21a-4649c658ad3a" providerId="ADAL" clId="{9CA04E6F-9B24-452A-BDA3-5D96B223031B}" dt="2026-04-21T09:55:40.856" v="917" actId="1076"/>
          <ac:spMkLst>
            <pc:docMk/>
            <pc:sldMk cId="1450162067" sldId="263"/>
            <ac:spMk id="3" creationId="{00000000-0000-0000-0000-000000000000}"/>
          </ac:spMkLst>
        </pc:spChg>
        <pc:picChg chg="mod">
          <ac:chgData name="Orla Condon" userId="62ca7181-df71-4740-a21a-4649c658ad3a" providerId="ADAL" clId="{9CA04E6F-9B24-452A-BDA3-5D96B223031B}" dt="2026-04-21T09:55:47.047" v="919" actId="11530"/>
          <ac:picMkLst>
            <pc:docMk/>
            <pc:sldMk cId="1450162067" sldId="263"/>
            <ac:picMk id="9221" creationId="{00000000-0000-0000-0000-000000000000}"/>
          </ac:picMkLst>
        </pc:picChg>
      </pc:sldChg>
      <pc:sldChg chg="del">
        <pc:chgData name="Orla Condon" userId="62ca7181-df71-4740-a21a-4649c658ad3a" providerId="ADAL" clId="{9CA04E6F-9B24-452A-BDA3-5D96B223031B}" dt="2026-04-21T08:17:31.622" v="2" actId="47"/>
        <pc:sldMkLst>
          <pc:docMk/>
          <pc:sldMk cId="2441407511" sldId="264"/>
        </pc:sldMkLst>
      </pc:sldChg>
      <pc:sldChg chg="addSp delSp modSp mod">
        <pc:chgData name="Orla Condon" userId="62ca7181-df71-4740-a21a-4649c658ad3a" providerId="ADAL" clId="{9CA04E6F-9B24-452A-BDA3-5D96B223031B}" dt="2026-04-21T08:32:47.805" v="227" actId="931"/>
        <pc:sldMkLst>
          <pc:docMk/>
          <pc:sldMk cId="0" sldId="265"/>
        </pc:sldMkLst>
        <pc:spChg chg="add del mod">
          <ac:chgData name="Orla Condon" userId="62ca7181-df71-4740-a21a-4649c658ad3a" providerId="ADAL" clId="{9CA04E6F-9B24-452A-BDA3-5D96B223031B}" dt="2026-04-21T08:32:47.805" v="227" actId="931"/>
          <ac:spMkLst>
            <pc:docMk/>
            <pc:sldMk cId="0" sldId="265"/>
            <ac:spMk id="4" creationId="{8B40F4D1-6A71-335B-DED8-B86D0BF38C89}"/>
          </ac:spMkLst>
        </pc:spChg>
        <pc:spChg chg="mod">
          <ac:chgData name="Orla Condon" userId="62ca7181-df71-4740-a21a-4649c658ad3a" providerId="ADAL" clId="{9CA04E6F-9B24-452A-BDA3-5D96B223031B}" dt="2026-04-21T08:32:25.478" v="225" actId="20577"/>
          <ac:spMkLst>
            <pc:docMk/>
            <pc:sldMk cId="0" sldId="265"/>
            <ac:spMk id="5" creationId="{7210C7FD-FF69-382B-F0CD-9D0EEF6C66DF}"/>
          </ac:spMkLst>
        </pc:spChg>
        <pc:picChg chg="del">
          <ac:chgData name="Orla Condon" userId="62ca7181-df71-4740-a21a-4649c658ad3a" providerId="ADAL" clId="{9CA04E6F-9B24-452A-BDA3-5D96B223031B}" dt="2026-04-21T08:32:27.140" v="226" actId="478"/>
          <ac:picMkLst>
            <pc:docMk/>
            <pc:sldMk cId="0" sldId="265"/>
            <ac:picMk id="3" creationId="{10180511-AC25-93F3-E157-F4B6AAEA34AD}"/>
          </ac:picMkLst>
        </pc:picChg>
        <pc:picChg chg="add mod ord">
          <ac:chgData name="Orla Condon" userId="62ca7181-df71-4740-a21a-4649c658ad3a" providerId="ADAL" clId="{9CA04E6F-9B24-452A-BDA3-5D96B223031B}" dt="2026-04-21T08:32:47.805" v="227" actId="931"/>
          <ac:picMkLst>
            <pc:docMk/>
            <pc:sldMk cId="0" sldId="265"/>
            <ac:picMk id="7" creationId="{DE73DEF7-F8DB-554B-5756-13517A277AB4}"/>
          </ac:picMkLst>
        </pc:picChg>
      </pc:sldChg>
      <pc:sldChg chg="modSp add mod">
        <pc:chgData name="Orla Condon" userId="62ca7181-df71-4740-a21a-4649c658ad3a" providerId="ADAL" clId="{9CA04E6F-9B24-452A-BDA3-5D96B223031B}" dt="2026-04-21T08:33:22.012" v="235" actId="113"/>
        <pc:sldMkLst>
          <pc:docMk/>
          <pc:sldMk cId="900394302" sldId="266"/>
        </pc:sldMkLst>
        <pc:spChg chg="mod">
          <ac:chgData name="Orla Condon" userId="62ca7181-df71-4740-a21a-4649c658ad3a" providerId="ADAL" clId="{9CA04E6F-9B24-452A-BDA3-5D96B223031B}" dt="2026-04-21T08:33:13.676" v="232" actId="1076"/>
          <ac:spMkLst>
            <pc:docMk/>
            <pc:sldMk cId="900394302" sldId="266"/>
            <ac:spMk id="2" creationId="{00000000-0000-0000-0000-000000000000}"/>
          </ac:spMkLst>
        </pc:spChg>
        <pc:spChg chg="mod">
          <ac:chgData name="Orla Condon" userId="62ca7181-df71-4740-a21a-4649c658ad3a" providerId="ADAL" clId="{9CA04E6F-9B24-452A-BDA3-5D96B223031B}" dt="2026-04-21T08:33:22.012" v="235" actId="113"/>
          <ac:spMkLst>
            <pc:docMk/>
            <pc:sldMk cId="900394302" sldId="266"/>
            <ac:spMk id="3" creationId="{00000000-0000-0000-0000-000000000000}"/>
          </ac:spMkLst>
        </pc:spChg>
      </pc:sldChg>
      <pc:sldChg chg="modSp add mod">
        <pc:chgData name="Orla Condon" userId="62ca7181-df71-4740-a21a-4649c658ad3a" providerId="ADAL" clId="{9CA04E6F-9B24-452A-BDA3-5D96B223031B}" dt="2026-04-21T08:35:06.695" v="249" actId="113"/>
        <pc:sldMkLst>
          <pc:docMk/>
          <pc:sldMk cId="941417048" sldId="267"/>
        </pc:sldMkLst>
        <pc:spChg chg="mod">
          <ac:chgData name="Orla Condon" userId="62ca7181-df71-4740-a21a-4649c658ad3a" providerId="ADAL" clId="{9CA04E6F-9B24-452A-BDA3-5D96B223031B}" dt="2026-04-21T08:34:44.430" v="243" actId="1076"/>
          <ac:spMkLst>
            <pc:docMk/>
            <pc:sldMk cId="941417048" sldId="267"/>
            <ac:spMk id="2" creationId="{00000000-0000-0000-0000-000000000000}"/>
          </ac:spMkLst>
        </pc:spChg>
        <pc:spChg chg="mod">
          <ac:chgData name="Orla Condon" userId="62ca7181-df71-4740-a21a-4649c658ad3a" providerId="ADAL" clId="{9CA04E6F-9B24-452A-BDA3-5D96B223031B}" dt="2026-04-21T08:35:06.695" v="249" actId="113"/>
          <ac:spMkLst>
            <pc:docMk/>
            <pc:sldMk cId="941417048" sldId="267"/>
            <ac:spMk id="3" creationId="{00000000-0000-0000-0000-000000000000}"/>
          </ac:spMkLst>
        </pc:spChg>
        <pc:spChg chg="mod">
          <ac:chgData name="Orla Condon" userId="62ca7181-df71-4740-a21a-4649c658ad3a" providerId="ADAL" clId="{9CA04E6F-9B24-452A-BDA3-5D96B223031B}" dt="2026-04-21T08:34:50.797" v="245" actId="1076"/>
          <ac:spMkLst>
            <pc:docMk/>
            <pc:sldMk cId="941417048" sldId="267"/>
            <ac:spMk id="4" creationId="{00000000-0000-0000-0000-000000000000}"/>
          </ac:spMkLst>
        </pc:spChg>
        <pc:picChg chg="mod">
          <ac:chgData name="Orla Condon" userId="62ca7181-df71-4740-a21a-4649c658ad3a" providerId="ADAL" clId="{9CA04E6F-9B24-452A-BDA3-5D96B223031B}" dt="2026-04-21T08:35:00.538" v="248" actId="1076"/>
          <ac:picMkLst>
            <pc:docMk/>
            <pc:sldMk cId="941417048" sldId="267"/>
            <ac:picMk id="2050" creationId="{00000000-0000-0000-0000-000000000000}"/>
          </ac:picMkLst>
        </pc:picChg>
      </pc:sldChg>
      <pc:sldChg chg="modSp add mod">
        <pc:chgData name="Orla Condon" userId="62ca7181-df71-4740-a21a-4649c658ad3a" providerId="ADAL" clId="{9CA04E6F-9B24-452A-BDA3-5D96B223031B}" dt="2026-04-21T08:34:32.408" v="242" actId="1076"/>
        <pc:sldMkLst>
          <pc:docMk/>
          <pc:sldMk cId="1797115945" sldId="268"/>
        </pc:sldMkLst>
        <pc:spChg chg="mod">
          <ac:chgData name="Orla Condon" userId="62ca7181-df71-4740-a21a-4649c658ad3a" providerId="ADAL" clId="{9CA04E6F-9B24-452A-BDA3-5D96B223031B}" dt="2026-04-21T08:34:12.606" v="236" actId="1076"/>
          <ac:spMkLst>
            <pc:docMk/>
            <pc:sldMk cId="1797115945" sldId="268"/>
            <ac:spMk id="2" creationId="{00000000-0000-0000-0000-000000000000}"/>
          </ac:spMkLst>
        </pc:spChg>
        <pc:spChg chg="mod">
          <ac:chgData name="Orla Condon" userId="62ca7181-df71-4740-a21a-4649c658ad3a" providerId="ADAL" clId="{9CA04E6F-9B24-452A-BDA3-5D96B223031B}" dt="2026-04-21T08:34:23.411" v="239" actId="2711"/>
          <ac:spMkLst>
            <pc:docMk/>
            <pc:sldMk cId="1797115945" sldId="268"/>
            <ac:spMk id="3" creationId="{00000000-0000-0000-0000-000000000000}"/>
          </ac:spMkLst>
        </pc:spChg>
        <pc:spChg chg="mod">
          <ac:chgData name="Orla Condon" userId="62ca7181-df71-4740-a21a-4649c658ad3a" providerId="ADAL" clId="{9CA04E6F-9B24-452A-BDA3-5D96B223031B}" dt="2026-04-21T08:34:14.733" v="237" actId="1076"/>
          <ac:spMkLst>
            <pc:docMk/>
            <pc:sldMk cId="1797115945" sldId="268"/>
            <ac:spMk id="4" creationId="{00000000-0000-0000-0000-000000000000}"/>
          </ac:spMkLst>
        </pc:spChg>
        <pc:picChg chg="mod">
          <ac:chgData name="Orla Condon" userId="62ca7181-df71-4740-a21a-4649c658ad3a" providerId="ADAL" clId="{9CA04E6F-9B24-452A-BDA3-5D96B223031B}" dt="2026-04-21T08:34:32.408" v="242" actId="1076"/>
          <ac:picMkLst>
            <pc:docMk/>
            <pc:sldMk cId="1797115945" sldId="268"/>
            <ac:picMk id="1026" creationId="{00000000-0000-0000-0000-000000000000}"/>
          </ac:picMkLst>
        </pc:picChg>
      </pc:sldChg>
      <pc:sldChg chg="modSp add mod">
        <pc:chgData name="Orla Condon" userId="62ca7181-df71-4740-a21a-4649c658ad3a" providerId="ADAL" clId="{9CA04E6F-9B24-452A-BDA3-5D96B223031B}" dt="2026-04-21T08:35:36.060" v="256" actId="1076"/>
        <pc:sldMkLst>
          <pc:docMk/>
          <pc:sldMk cId="2815305728" sldId="269"/>
        </pc:sldMkLst>
        <pc:spChg chg="mod">
          <ac:chgData name="Orla Condon" userId="62ca7181-df71-4740-a21a-4649c658ad3a" providerId="ADAL" clId="{9CA04E6F-9B24-452A-BDA3-5D96B223031B}" dt="2026-04-21T08:35:36.060" v="256" actId="1076"/>
          <ac:spMkLst>
            <pc:docMk/>
            <pc:sldMk cId="2815305728" sldId="269"/>
            <ac:spMk id="2" creationId="{00000000-0000-0000-0000-000000000000}"/>
          </ac:spMkLst>
        </pc:spChg>
        <pc:spChg chg="mod">
          <ac:chgData name="Orla Condon" userId="62ca7181-df71-4740-a21a-4649c658ad3a" providerId="ADAL" clId="{9CA04E6F-9B24-452A-BDA3-5D96B223031B}" dt="2026-04-21T08:35:16.283" v="251" actId="1076"/>
          <ac:spMkLst>
            <pc:docMk/>
            <pc:sldMk cId="2815305728" sldId="269"/>
            <ac:spMk id="3" creationId="{00000000-0000-0000-0000-000000000000}"/>
          </ac:spMkLst>
        </pc:spChg>
        <pc:picChg chg="mod">
          <ac:chgData name="Orla Condon" userId="62ca7181-df71-4740-a21a-4649c658ad3a" providerId="ADAL" clId="{9CA04E6F-9B24-452A-BDA3-5D96B223031B}" dt="2026-04-21T08:35:29.181" v="255" actId="1076"/>
          <ac:picMkLst>
            <pc:docMk/>
            <pc:sldMk cId="2815305728" sldId="269"/>
            <ac:picMk id="3074" creationId="{00000000-0000-0000-0000-000000000000}"/>
          </ac:picMkLst>
        </pc:picChg>
      </pc:sldChg>
      <pc:sldChg chg="modSp add mod">
        <pc:chgData name="Orla Condon" userId="62ca7181-df71-4740-a21a-4649c658ad3a" providerId="ADAL" clId="{9CA04E6F-9B24-452A-BDA3-5D96B223031B}" dt="2026-04-21T08:36:16.019" v="272" actId="1076"/>
        <pc:sldMkLst>
          <pc:docMk/>
          <pc:sldMk cId="1899285377" sldId="270"/>
        </pc:sldMkLst>
        <pc:spChg chg="mod">
          <ac:chgData name="Orla Condon" userId="62ca7181-df71-4740-a21a-4649c658ad3a" providerId="ADAL" clId="{9CA04E6F-9B24-452A-BDA3-5D96B223031B}" dt="2026-04-21T08:35:43.331" v="257" actId="1076"/>
          <ac:spMkLst>
            <pc:docMk/>
            <pc:sldMk cId="1899285377" sldId="270"/>
            <ac:spMk id="2" creationId="{00000000-0000-0000-0000-000000000000}"/>
          </ac:spMkLst>
        </pc:spChg>
        <pc:spChg chg="mod">
          <ac:chgData name="Orla Condon" userId="62ca7181-df71-4740-a21a-4649c658ad3a" providerId="ADAL" clId="{9CA04E6F-9B24-452A-BDA3-5D96B223031B}" dt="2026-04-21T08:36:16.019" v="272" actId="1076"/>
          <ac:spMkLst>
            <pc:docMk/>
            <pc:sldMk cId="1899285377" sldId="270"/>
            <ac:spMk id="3" creationId="{00000000-0000-0000-0000-000000000000}"/>
          </ac:spMkLst>
        </pc:spChg>
        <pc:picChg chg="mod">
          <ac:chgData name="Orla Condon" userId="62ca7181-df71-4740-a21a-4649c658ad3a" providerId="ADAL" clId="{9CA04E6F-9B24-452A-BDA3-5D96B223031B}" dt="2026-04-21T08:35:56.894" v="261" actId="11530"/>
          <ac:picMkLst>
            <pc:docMk/>
            <pc:sldMk cId="1899285377" sldId="270"/>
            <ac:picMk id="4100" creationId="{00000000-0000-0000-0000-000000000000}"/>
          </ac:picMkLst>
        </pc:picChg>
      </pc:sldChg>
      <pc:sldChg chg="modSp add mod">
        <pc:chgData name="Orla Condon" userId="62ca7181-df71-4740-a21a-4649c658ad3a" providerId="ADAL" clId="{9CA04E6F-9B24-452A-BDA3-5D96B223031B}" dt="2026-04-21T08:37:24.203" v="288" actId="1076"/>
        <pc:sldMkLst>
          <pc:docMk/>
          <pc:sldMk cId="1229586238" sldId="271"/>
        </pc:sldMkLst>
        <pc:spChg chg="mod">
          <ac:chgData name="Orla Condon" userId="62ca7181-df71-4740-a21a-4649c658ad3a" providerId="ADAL" clId="{9CA04E6F-9B24-452A-BDA3-5D96B223031B}" dt="2026-04-21T08:36:25.804" v="273" actId="1076"/>
          <ac:spMkLst>
            <pc:docMk/>
            <pc:sldMk cId="1229586238" sldId="271"/>
            <ac:spMk id="2" creationId="{00000000-0000-0000-0000-000000000000}"/>
          </ac:spMkLst>
        </pc:spChg>
        <pc:spChg chg="mod">
          <ac:chgData name="Orla Condon" userId="62ca7181-df71-4740-a21a-4649c658ad3a" providerId="ADAL" clId="{9CA04E6F-9B24-452A-BDA3-5D96B223031B}" dt="2026-04-21T08:37:20.965" v="287" actId="1076"/>
          <ac:spMkLst>
            <pc:docMk/>
            <pc:sldMk cId="1229586238" sldId="271"/>
            <ac:spMk id="3" creationId="{00000000-0000-0000-0000-000000000000}"/>
          </ac:spMkLst>
        </pc:spChg>
        <pc:spChg chg="mod">
          <ac:chgData name="Orla Condon" userId="62ca7181-df71-4740-a21a-4649c658ad3a" providerId="ADAL" clId="{9CA04E6F-9B24-452A-BDA3-5D96B223031B}" dt="2026-04-21T08:37:17.412" v="286" actId="1076"/>
          <ac:spMkLst>
            <pc:docMk/>
            <pc:sldMk cId="1229586238" sldId="271"/>
            <ac:spMk id="4" creationId="{00000000-0000-0000-0000-000000000000}"/>
          </ac:spMkLst>
        </pc:spChg>
        <pc:picChg chg="mod">
          <ac:chgData name="Orla Condon" userId="62ca7181-df71-4740-a21a-4649c658ad3a" providerId="ADAL" clId="{9CA04E6F-9B24-452A-BDA3-5D96B223031B}" dt="2026-04-21T08:37:24.203" v="288" actId="1076"/>
          <ac:picMkLst>
            <pc:docMk/>
            <pc:sldMk cId="1229586238" sldId="271"/>
            <ac:picMk id="5122" creationId="{00000000-0000-0000-0000-000000000000}"/>
          </ac:picMkLst>
        </pc:picChg>
      </pc:sldChg>
      <pc:sldChg chg="modSp add mod">
        <pc:chgData name="Orla Condon" userId="62ca7181-df71-4740-a21a-4649c658ad3a" providerId="ADAL" clId="{9CA04E6F-9B24-452A-BDA3-5D96B223031B}" dt="2026-04-21T08:38:52.468" v="309" actId="11530"/>
        <pc:sldMkLst>
          <pc:docMk/>
          <pc:sldMk cId="1228398740" sldId="272"/>
        </pc:sldMkLst>
        <pc:spChg chg="mod">
          <ac:chgData name="Orla Condon" userId="62ca7181-df71-4740-a21a-4649c658ad3a" providerId="ADAL" clId="{9CA04E6F-9B24-452A-BDA3-5D96B223031B}" dt="2026-04-21T08:20:06.251" v="68" actId="108"/>
          <ac:spMkLst>
            <pc:docMk/>
            <pc:sldMk cId="1228398740" sldId="272"/>
            <ac:spMk id="2" creationId="{00000000-0000-0000-0000-000000000000}"/>
          </ac:spMkLst>
        </pc:spChg>
        <pc:spChg chg="mod">
          <ac:chgData name="Orla Condon" userId="62ca7181-df71-4740-a21a-4649c658ad3a" providerId="ADAL" clId="{9CA04E6F-9B24-452A-BDA3-5D96B223031B}" dt="2026-04-21T08:38:38.704" v="306" actId="20577"/>
          <ac:spMkLst>
            <pc:docMk/>
            <pc:sldMk cId="1228398740" sldId="272"/>
            <ac:spMk id="3" creationId="{00000000-0000-0000-0000-000000000000}"/>
          </ac:spMkLst>
        </pc:spChg>
        <pc:spChg chg="mod">
          <ac:chgData name="Orla Condon" userId="62ca7181-df71-4740-a21a-4649c658ad3a" providerId="ADAL" clId="{9CA04E6F-9B24-452A-BDA3-5D96B223031B}" dt="2026-04-21T08:38:43.667" v="307" actId="1076"/>
          <ac:spMkLst>
            <pc:docMk/>
            <pc:sldMk cId="1228398740" sldId="272"/>
            <ac:spMk id="4" creationId="{00000000-0000-0000-0000-000000000000}"/>
          </ac:spMkLst>
        </pc:spChg>
        <pc:picChg chg="mod">
          <ac:chgData name="Orla Condon" userId="62ca7181-df71-4740-a21a-4649c658ad3a" providerId="ADAL" clId="{9CA04E6F-9B24-452A-BDA3-5D96B223031B}" dt="2026-04-21T08:38:48.231" v="308" actId="11530"/>
          <ac:picMkLst>
            <pc:docMk/>
            <pc:sldMk cId="1228398740" sldId="272"/>
            <ac:picMk id="5" creationId="{00000000-0000-0000-0000-000000000000}"/>
          </ac:picMkLst>
        </pc:picChg>
        <pc:picChg chg="mod">
          <ac:chgData name="Orla Condon" userId="62ca7181-df71-4740-a21a-4649c658ad3a" providerId="ADAL" clId="{9CA04E6F-9B24-452A-BDA3-5D96B223031B}" dt="2026-04-21T08:38:52.468" v="309" actId="11530"/>
          <ac:picMkLst>
            <pc:docMk/>
            <pc:sldMk cId="1228398740" sldId="272"/>
            <ac:picMk id="6" creationId="{00000000-0000-0000-0000-000000000000}"/>
          </ac:picMkLst>
        </pc:picChg>
      </pc:sldChg>
      <pc:sldChg chg="modSp add mod">
        <pc:chgData name="Orla Condon" userId="62ca7181-df71-4740-a21a-4649c658ad3a" providerId="ADAL" clId="{9CA04E6F-9B24-452A-BDA3-5D96B223031B}" dt="2026-04-21T08:40:27.597" v="322" actId="1076"/>
        <pc:sldMkLst>
          <pc:docMk/>
          <pc:sldMk cId="3097711484" sldId="273"/>
        </pc:sldMkLst>
        <pc:spChg chg="mod">
          <ac:chgData name="Orla Condon" userId="62ca7181-df71-4740-a21a-4649c658ad3a" providerId="ADAL" clId="{9CA04E6F-9B24-452A-BDA3-5D96B223031B}" dt="2026-04-21T08:39:33.925" v="310" actId="1076"/>
          <ac:spMkLst>
            <pc:docMk/>
            <pc:sldMk cId="3097711484" sldId="273"/>
            <ac:spMk id="2" creationId="{00000000-0000-0000-0000-000000000000}"/>
          </ac:spMkLst>
        </pc:spChg>
        <pc:spChg chg="mod">
          <ac:chgData name="Orla Condon" userId="62ca7181-df71-4740-a21a-4649c658ad3a" providerId="ADAL" clId="{9CA04E6F-9B24-452A-BDA3-5D96B223031B}" dt="2026-04-21T08:40:25.005" v="321" actId="1076"/>
          <ac:spMkLst>
            <pc:docMk/>
            <pc:sldMk cId="3097711484" sldId="273"/>
            <ac:spMk id="3" creationId="{00000000-0000-0000-0000-000000000000}"/>
          </ac:spMkLst>
        </pc:spChg>
        <pc:picChg chg="mod">
          <ac:chgData name="Orla Condon" userId="62ca7181-df71-4740-a21a-4649c658ad3a" providerId="ADAL" clId="{9CA04E6F-9B24-452A-BDA3-5D96B223031B}" dt="2026-04-21T08:40:27.597" v="322" actId="1076"/>
          <ac:picMkLst>
            <pc:docMk/>
            <pc:sldMk cId="3097711484" sldId="273"/>
            <ac:picMk id="6146" creationId="{00000000-0000-0000-0000-000000000000}"/>
          </ac:picMkLst>
        </pc:picChg>
      </pc:sldChg>
      <pc:sldChg chg="modSp add mod">
        <pc:chgData name="Orla Condon" userId="62ca7181-df71-4740-a21a-4649c658ad3a" providerId="ADAL" clId="{9CA04E6F-9B24-452A-BDA3-5D96B223031B}" dt="2026-04-21T08:41:17.299" v="337" actId="1076"/>
        <pc:sldMkLst>
          <pc:docMk/>
          <pc:sldMk cId="3136269667" sldId="274"/>
        </pc:sldMkLst>
        <pc:spChg chg="mod">
          <ac:chgData name="Orla Condon" userId="62ca7181-df71-4740-a21a-4649c658ad3a" providerId="ADAL" clId="{9CA04E6F-9B24-452A-BDA3-5D96B223031B}" dt="2026-04-21T08:40:35.221" v="323" actId="1076"/>
          <ac:spMkLst>
            <pc:docMk/>
            <pc:sldMk cId="3136269667" sldId="274"/>
            <ac:spMk id="2" creationId="{00000000-0000-0000-0000-000000000000}"/>
          </ac:spMkLst>
        </pc:spChg>
        <pc:spChg chg="mod">
          <ac:chgData name="Orla Condon" userId="62ca7181-df71-4740-a21a-4649c658ad3a" providerId="ADAL" clId="{9CA04E6F-9B24-452A-BDA3-5D96B223031B}" dt="2026-04-21T08:41:17.299" v="337" actId="1076"/>
          <ac:spMkLst>
            <pc:docMk/>
            <pc:sldMk cId="3136269667" sldId="274"/>
            <ac:spMk id="3" creationId="{00000000-0000-0000-0000-000000000000}"/>
          </ac:spMkLst>
        </pc:spChg>
        <pc:picChg chg="mod">
          <ac:chgData name="Orla Condon" userId="62ca7181-df71-4740-a21a-4649c658ad3a" providerId="ADAL" clId="{9CA04E6F-9B24-452A-BDA3-5D96B223031B}" dt="2026-04-21T08:41:04.578" v="335" actId="14100"/>
          <ac:picMkLst>
            <pc:docMk/>
            <pc:sldMk cId="3136269667" sldId="274"/>
            <ac:picMk id="7170" creationId="{00000000-0000-0000-0000-000000000000}"/>
          </ac:picMkLst>
        </pc:picChg>
      </pc:sldChg>
      <pc:sldChg chg="modSp add mod">
        <pc:chgData name="Orla Condon" userId="62ca7181-df71-4740-a21a-4649c658ad3a" providerId="ADAL" clId="{9CA04E6F-9B24-452A-BDA3-5D96B223031B}" dt="2026-04-21T08:42:28.069" v="345" actId="1076"/>
        <pc:sldMkLst>
          <pc:docMk/>
          <pc:sldMk cId="1213816884" sldId="275"/>
        </pc:sldMkLst>
        <pc:spChg chg="mod">
          <ac:chgData name="Orla Condon" userId="62ca7181-df71-4740-a21a-4649c658ad3a" providerId="ADAL" clId="{9CA04E6F-9B24-452A-BDA3-5D96B223031B}" dt="2026-04-21T08:41:27.051" v="338" actId="1076"/>
          <ac:spMkLst>
            <pc:docMk/>
            <pc:sldMk cId="1213816884" sldId="275"/>
            <ac:spMk id="2" creationId="{00000000-0000-0000-0000-000000000000}"/>
          </ac:spMkLst>
        </pc:spChg>
        <pc:spChg chg="mod">
          <ac:chgData name="Orla Condon" userId="62ca7181-df71-4740-a21a-4649c658ad3a" providerId="ADAL" clId="{9CA04E6F-9B24-452A-BDA3-5D96B223031B}" dt="2026-04-21T08:42:28.069" v="345" actId="1076"/>
          <ac:spMkLst>
            <pc:docMk/>
            <pc:sldMk cId="1213816884" sldId="275"/>
            <ac:spMk id="3" creationId="{00000000-0000-0000-0000-000000000000}"/>
          </ac:spMkLst>
        </pc:spChg>
        <pc:picChg chg="mod">
          <ac:chgData name="Orla Condon" userId="62ca7181-df71-4740-a21a-4649c658ad3a" providerId="ADAL" clId="{9CA04E6F-9B24-452A-BDA3-5D96B223031B}" dt="2026-04-21T08:41:44.798" v="344" actId="11530"/>
          <ac:picMkLst>
            <pc:docMk/>
            <pc:sldMk cId="1213816884" sldId="275"/>
            <ac:picMk id="8194" creationId="{00000000-0000-0000-0000-000000000000}"/>
          </ac:picMkLst>
        </pc:picChg>
      </pc:sldChg>
      <pc:sldChg chg="addSp delSp modSp add mod">
        <pc:chgData name="Orla Condon" userId="62ca7181-df71-4740-a21a-4649c658ad3a" providerId="ADAL" clId="{9CA04E6F-9B24-452A-BDA3-5D96B223031B}" dt="2026-04-21T08:43:39.677" v="367" actId="1076"/>
        <pc:sldMkLst>
          <pc:docMk/>
          <pc:sldMk cId="3841240370" sldId="276"/>
        </pc:sldMkLst>
        <pc:spChg chg="mod">
          <ac:chgData name="Orla Condon" userId="62ca7181-df71-4740-a21a-4649c658ad3a" providerId="ADAL" clId="{9CA04E6F-9B24-452A-BDA3-5D96B223031B}" dt="2026-04-21T08:42:37.762" v="346" actId="1076"/>
          <ac:spMkLst>
            <pc:docMk/>
            <pc:sldMk cId="3841240370" sldId="276"/>
            <ac:spMk id="2" creationId="{00000000-0000-0000-0000-000000000000}"/>
          </ac:spMkLst>
        </pc:spChg>
        <pc:spChg chg="mod">
          <ac:chgData name="Orla Condon" userId="62ca7181-df71-4740-a21a-4649c658ad3a" providerId="ADAL" clId="{9CA04E6F-9B24-452A-BDA3-5D96B223031B}" dt="2026-04-21T08:42:51.650" v="350" actId="1076"/>
          <ac:spMkLst>
            <pc:docMk/>
            <pc:sldMk cId="3841240370" sldId="276"/>
            <ac:spMk id="3" creationId="{00000000-0000-0000-0000-000000000000}"/>
          </ac:spMkLst>
        </pc:spChg>
        <pc:picChg chg="del mod">
          <ac:chgData name="Orla Condon" userId="62ca7181-df71-4740-a21a-4649c658ad3a" providerId="ADAL" clId="{9CA04E6F-9B24-452A-BDA3-5D96B223031B}" dt="2026-04-21T08:43:33.309" v="365" actId="478"/>
          <ac:picMkLst>
            <pc:docMk/>
            <pc:sldMk cId="3841240370" sldId="276"/>
            <ac:picMk id="4" creationId="{00000000-0000-0000-0000-000000000000}"/>
          </ac:picMkLst>
        </pc:picChg>
        <pc:picChg chg="add mod">
          <ac:chgData name="Orla Condon" userId="62ca7181-df71-4740-a21a-4649c658ad3a" providerId="ADAL" clId="{9CA04E6F-9B24-452A-BDA3-5D96B223031B}" dt="2026-04-21T08:43:39.677" v="367" actId="1076"/>
          <ac:picMkLst>
            <pc:docMk/>
            <pc:sldMk cId="3841240370" sldId="276"/>
            <ac:picMk id="5" creationId="{5543EAB2-5CDB-5DCB-F53E-8D48D48C50D4}"/>
          </ac:picMkLst>
        </pc:picChg>
      </pc:sldChg>
      <pc:sldChg chg="modSp add mod">
        <pc:chgData name="Orla Condon" userId="62ca7181-df71-4740-a21a-4649c658ad3a" providerId="ADAL" clId="{9CA04E6F-9B24-452A-BDA3-5D96B223031B}" dt="2026-04-21T08:43:56.269" v="371" actId="1076"/>
        <pc:sldMkLst>
          <pc:docMk/>
          <pc:sldMk cId="4010773142" sldId="277"/>
        </pc:sldMkLst>
        <pc:spChg chg="mod">
          <ac:chgData name="Orla Condon" userId="62ca7181-df71-4740-a21a-4649c658ad3a" providerId="ADAL" clId="{9CA04E6F-9B24-452A-BDA3-5D96B223031B}" dt="2026-04-21T08:43:05.730" v="352" actId="1076"/>
          <ac:spMkLst>
            <pc:docMk/>
            <pc:sldMk cId="4010773142" sldId="277"/>
            <ac:spMk id="2" creationId="{00000000-0000-0000-0000-000000000000}"/>
          </ac:spMkLst>
        </pc:spChg>
        <pc:spChg chg="mod">
          <ac:chgData name="Orla Condon" userId="62ca7181-df71-4740-a21a-4649c658ad3a" providerId="ADAL" clId="{9CA04E6F-9B24-452A-BDA3-5D96B223031B}" dt="2026-04-21T08:43:56.269" v="371" actId="1076"/>
          <ac:spMkLst>
            <pc:docMk/>
            <pc:sldMk cId="4010773142" sldId="277"/>
            <ac:spMk id="3" creationId="{00000000-0000-0000-0000-000000000000}"/>
          </ac:spMkLst>
        </pc:spChg>
        <pc:picChg chg="mod">
          <ac:chgData name="Orla Condon" userId="62ca7181-df71-4740-a21a-4649c658ad3a" providerId="ADAL" clId="{9CA04E6F-9B24-452A-BDA3-5D96B223031B}" dt="2026-04-21T08:43:51.669" v="370" actId="1076"/>
          <ac:picMkLst>
            <pc:docMk/>
            <pc:sldMk cId="4010773142" sldId="277"/>
            <ac:picMk id="9219" creationId="{00000000-0000-0000-0000-000000000000}"/>
          </ac:picMkLst>
        </pc:picChg>
        <pc:picChg chg="mod">
          <ac:chgData name="Orla Condon" userId="62ca7181-df71-4740-a21a-4649c658ad3a" providerId="ADAL" clId="{9CA04E6F-9B24-452A-BDA3-5D96B223031B}" dt="2026-04-21T08:43:45.915" v="368" actId="1076"/>
          <ac:picMkLst>
            <pc:docMk/>
            <pc:sldMk cId="4010773142" sldId="277"/>
            <ac:picMk id="9220" creationId="{00000000-0000-0000-0000-000000000000}"/>
          </ac:picMkLst>
        </pc:picChg>
      </pc:sldChg>
      <pc:sldChg chg="modSp add mod">
        <pc:chgData name="Orla Condon" userId="62ca7181-df71-4740-a21a-4649c658ad3a" providerId="ADAL" clId="{9CA04E6F-9B24-452A-BDA3-5D96B223031B}" dt="2026-04-21T08:44:41.084" v="386" actId="12"/>
        <pc:sldMkLst>
          <pc:docMk/>
          <pc:sldMk cId="3014254404" sldId="278"/>
        </pc:sldMkLst>
        <pc:spChg chg="mod">
          <ac:chgData name="Orla Condon" userId="62ca7181-df71-4740-a21a-4649c658ad3a" providerId="ADAL" clId="{9CA04E6F-9B24-452A-BDA3-5D96B223031B}" dt="2026-04-21T08:44:13.724" v="372" actId="1076"/>
          <ac:spMkLst>
            <pc:docMk/>
            <pc:sldMk cId="3014254404" sldId="278"/>
            <ac:spMk id="2" creationId="{00000000-0000-0000-0000-000000000000}"/>
          </ac:spMkLst>
        </pc:spChg>
        <pc:spChg chg="mod">
          <ac:chgData name="Orla Condon" userId="62ca7181-df71-4740-a21a-4649c658ad3a" providerId="ADAL" clId="{9CA04E6F-9B24-452A-BDA3-5D96B223031B}" dt="2026-04-21T08:44:41.084" v="386" actId="12"/>
          <ac:spMkLst>
            <pc:docMk/>
            <pc:sldMk cId="3014254404" sldId="278"/>
            <ac:spMk id="3" creationId="{00000000-0000-0000-0000-000000000000}"/>
          </ac:spMkLst>
        </pc:spChg>
      </pc:sldChg>
      <pc:sldChg chg="modSp add mod">
        <pc:chgData name="Orla Condon" userId="62ca7181-df71-4740-a21a-4649c658ad3a" providerId="ADAL" clId="{9CA04E6F-9B24-452A-BDA3-5D96B223031B}" dt="2026-04-21T08:45:37.555" v="395" actId="14100"/>
        <pc:sldMkLst>
          <pc:docMk/>
          <pc:sldMk cId="1651351494" sldId="279"/>
        </pc:sldMkLst>
        <pc:spChg chg="mod">
          <ac:chgData name="Orla Condon" userId="62ca7181-df71-4740-a21a-4649c658ad3a" providerId="ADAL" clId="{9CA04E6F-9B24-452A-BDA3-5D96B223031B}" dt="2026-04-21T08:44:54.614" v="387" actId="1076"/>
          <ac:spMkLst>
            <pc:docMk/>
            <pc:sldMk cId="1651351494" sldId="279"/>
            <ac:spMk id="2" creationId="{00000000-0000-0000-0000-000000000000}"/>
          </ac:spMkLst>
        </pc:spChg>
        <pc:spChg chg="mod">
          <ac:chgData name="Orla Condon" userId="62ca7181-df71-4740-a21a-4649c658ad3a" providerId="ADAL" clId="{9CA04E6F-9B24-452A-BDA3-5D96B223031B}" dt="2026-04-21T08:45:37.555" v="395" actId="14100"/>
          <ac:spMkLst>
            <pc:docMk/>
            <pc:sldMk cId="1651351494" sldId="279"/>
            <ac:spMk id="3" creationId="{00000000-0000-0000-0000-000000000000}"/>
          </ac:spMkLst>
        </pc:spChg>
      </pc:sldChg>
      <pc:sldChg chg="modSp add mod">
        <pc:chgData name="Orla Condon" userId="62ca7181-df71-4740-a21a-4649c658ad3a" providerId="ADAL" clId="{9CA04E6F-9B24-452A-BDA3-5D96B223031B}" dt="2026-04-21T09:57:00.567" v="933" actId="2711"/>
        <pc:sldMkLst>
          <pc:docMk/>
          <pc:sldMk cId="2882730912" sldId="280"/>
        </pc:sldMkLst>
        <pc:spChg chg="mod">
          <ac:chgData name="Orla Condon" userId="62ca7181-df71-4740-a21a-4649c658ad3a" providerId="ADAL" clId="{9CA04E6F-9B24-452A-BDA3-5D96B223031B}" dt="2026-04-21T09:56:33.597" v="920" actId="1076"/>
          <ac:spMkLst>
            <pc:docMk/>
            <pc:sldMk cId="2882730912" sldId="280"/>
            <ac:spMk id="2" creationId="{00000000-0000-0000-0000-000000000000}"/>
          </ac:spMkLst>
        </pc:spChg>
        <pc:spChg chg="mod">
          <ac:chgData name="Orla Condon" userId="62ca7181-df71-4740-a21a-4649c658ad3a" providerId="ADAL" clId="{9CA04E6F-9B24-452A-BDA3-5D96B223031B}" dt="2026-04-21T09:57:00.567" v="933" actId="2711"/>
          <ac:spMkLst>
            <pc:docMk/>
            <pc:sldMk cId="2882730912" sldId="280"/>
            <ac:spMk id="3" creationId="{00000000-0000-0000-0000-000000000000}"/>
          </ac:spMkLst>
        </pc:spChg>
        <pc:picChg chg="mod">
          <ac:chgData name="Orla Condon" userId="62ca7181-df71-4740-a21a-4649c658ad3a" providerId="ADAL" clId="{9CA04E6F-9B24-452A-BDA3-5D96B223031B}" dt="2026-04-21T09:56:57.125" v="932" actId="1076"/>
          <ac:picMkLst>
            <pc:docMk/>
            <pc:sldMk cId="2882730912" sldId="280"/>
            <ac:picMk id="10250" creationId="{00000000-0000-0000-0000-000000000000}"/>
          </ac:picMkLst>
        </pc:picChg>
      </pc:sldChg>
      <pc:sldChg chg="modSp add mod">
        <pc:chgData name="Orla Condon" userId="62ca7181-df71-4740-a21a-4649c658ad3a" providerId="ADAL" clId="{9CA04E6F-9B24-452A-BDA3-5D96B223031B}" dt="2026-04-21T09:57:46.221" v="943" actId="14100"/>
        <pc:sldMkLst>
          <pc:docMk/>
          <pc:sldMk cId="296390308" sldId="281"/>
        </pc:sldMkLst>
        <pc:spChg chg="mod">
          <ac:chgData name="Orla Condon" userId="62ca7181-df71-4740-a21a-4649c658ad3a" providerId="ADAL" clId="{9CA04E6F-9B24-452A-BDA3-5D96B223031B}" dt="2026-04-21T09:57:04.847" v="934" actId="1076"/>
          <ac:spMkLst>
            <pc:docMk/>
            <pc:sldMk cId="296390308" sldId="281"/>
            <ac:spMk id="2" creationId="{00000000-0000-0000-0000-000000000000}"/>
          </ac:spMkLst>
        </pc:spChg>
        <pc:spChg chg="mod">
          <ac:chgData name="Orla Condon" userId="62ca7181-df71-4740-a21a-4649c658ad3a" providerId="ADAL" clId="{9CA04E6F-9B24-452A-BDA3-5D96B223031B}" dt="2026-04-21T09:57:28.228" v="942" actId="14100"/>
          <ac:spMkLst>
            <pc:docMk/>
            <pc:sldMk cId="296390308" sldId="281"/>
            <ac:spMk id="3" creationId="{00000000-0000-0000-0000-000000000000}"/>
          </ac:spMkLst>
        </pc:spChg>
        <pc:picChg chg="mod">
          <ac:chgData name="Orla Condon" userId="62ca7181-df71-4740-a21a-4649c658ad3a" providerId="ADAL" clId="{9CA04E6F-9B24-452A-BDA3-5D96B223031B}" dt="2026-04-21T09:57:46.221" v="943" actId="14100"/>
          <ac:picMkLst>
            <pc:docMk/>
            <pc:sldMk cId="296390308" sldId="281"/>
            <ac:picMk id="11266" creationId="{00000000-0000-0000-0000-000000000000}"/>
          </ac:picMkLst>
        </pc:picChg>
      </pc:sldChg>
      <pc:sldChg chg="delSp modSp add mod ord">
        <pc:chgData name="Orla Condon" userId="62ca7181-df71-4740-a21a-4649c658ad3a" providerId="ADAL" clId="{9CA04E6F-9B24-452A-BDA3-5D96B223031B}" dt="2026-04-21T09:59:33.913" v="970" actId="20577"/>
        <pc:sldMkLst>
          <pc:docMk/>
          <pc:sldMk cId="707839560" sldId="282"/>
        </pc:sldMkLst>
        <pc:spChg chg="mod">
          <ac:chgData name="Orla Condon" userId="62ca7181-df71-4740-a21a-4649c658ad3a" providerId="ADAL" clId="{9CA04E6F-9B24-452A-BDA3-5D96B223031B}" dt="2026-04-21T09:57:51.748" v="944" actId="1076"/>
          <ac:spMkLst>
            <pc:docMk/>
            <pc:sldMk cId="707839560" sldId="282"/>
            <ac:spMk id="2" creationId="{00000000-0000-0000-0000-000000000000}"/>
          </ac:spMkLst>
        </pc:spChg>
        <pc:spChg chg="mod">
          <ac:chgData name="Orla Condon" userId="62ca7181-df71-4740-a21a-4649c658ad3a" providerId="ADAL" clId="{9CA04E6F-9B24-452A-BDA3-5D96B223031B}" dt="2026-04-21T09:59:33.913" v="970" actId="20577"/>
          <ac:spMkLst>
            <pc:docMk/>
            <pc:sldMk cId="707839560" sldId="282"/>
            <ac:spMk id="3" creationId="{00000000-0000-0000-0000-000000000000}"/>
          </ac:spMkLst>
        </pc:spChg>
        <pc:picChg chg="del mod">
          <ac:chgData name="Orla Condon" userId="62ca7181-df71-4740-a21a-4649c658ad3a" providerId="ADAL" clId="{9CA04E6F-9B24-452A-BDA3-5D96B223031B}" dt="2026-04-21T09:58:56.434" v="967" actId="478"/>
          <ac:picMkLst>
            <pc:docMk/>
            <pc:sldMk cId="707839560" sldId="282"/>
            <ac:picMk id="12290" creationId="{00000000-0000-0000-0000-000000000000}"/>
          </ac:picMkLst>
        </pc:picChg>
        <pc:picChg chg="del">
          <ac:chgData name="Orla Condon" userId="62ca7181-df71-4740-a21a-4649c658ad3a" providerId="ADAL" clId="{9CA04E6F-9B24-452A-BDA3-5D96B223031B}" dt="2026-04-21T09:58:14.675" v="952" actId="478"/>
          <ac:picMkLst>
            <pc:docMk/>
            <pc:sldMk cId="707839560" sldId="282"/>
            <ac:picMk id="12293" creationId="{00000000-0000-0000-0000-000000000000}"/>
          </ac:picMkLst>
        </pc:picChg>
      </pc:sldChg>
      <pc:sldChg chg="del">
        <pc:chgData name="Orla Condon" userId="62ca7181-df71-4740-a21a-4649c658ad3a" providerId="ADAL" clId="{9CA04E6F-9B24-452A-BDA3-5D96B223031B}" dt="2026-04-21T08:17:31.622" v="2" actId="47"/>
        <pc:sldMkLst>
          <pc:docMk/>
          <pc:sldMk cId="3129824270" sldId="283"/>
        </pc:sldMkLst>
      </pc:sldChg>
      <pc:sldChg chg="del">
        <pc:chgData name="Orla Condon" userId="62ca7181-df71-4740-a21a-4649c658ad3a" providerId="ADAL" clId="{9CA04E6F-9B24-452A-BDA3-5D96B223031B}" dt="2026-04-21T08:17:31.622" v="2" actId="47"/>
        <pc:sldMkLst>
          <pc:docMk/>
          <pc:sldMk cId="550390665" sldId="284"/>
        </pc:sldMkLst>
      </pc:sldChg>
      <pc:sldChg chg="del">
        <pc:chgData name="Orla Condon" userId="62ca7181-df71-4740-a21a-4649c658ad3a" providerId="ADAL" clId="{9CA04E6F-9B24-452A-BDA3-5D96B223031B}" dt="2026-04-21T08:17:31.622" v="2" actId="47"/>
        <pc:sldMkLst>
          <pc:docMk/>
          <pc:sldMk cId="3130001758" sldId="285"/>
        </pc:sldMkLst>
      </pc:sldChg>
      <pc:sldChg chg="del">
        <pc:chgData name="Orla Condon" userId="62ca7181-df71-4740-a21a-4649c658ad3a" providerId="ADAL" clId="{9CA04E6F-9B24-452A-BDA3-5D96B223031B}" dt="2026-04-21T08:17:31.622" v="2" actId="47"/>
        <pc:sldMkLst>
          <pc:docMk/>
          <pc:sldMk cId="3983684254" sldId="286"/>
        </pc:sldMkLst>
      </pc:sldChg>
      <pc:sldChg chg="del">
        <pc:chgData name="Orla Condon" userId="62ca7181-df71-4740-a21a-4649c658ad3a" providerId="ADAL" clId="{9CA04E6F-9B24-452A-BDA3-5D96B223031B}" dt="2026-04-21T08:17:31.622" v="2" actId="47"/>
        <pc:sldMkLst>
          <pc:docMk/>
          <pc:sldMk cId="305928985" sldId="287"/>
        </pc:sldMkLst>
      </pc:sldChg>
      <pc:sldChg chg="del">
        <pc:chgData name="Orla Condon" userId="62ca7181-df71-4740-a21a-4649c658ad3a" providerId="ADAL" clId="{9CA04E6F-9B24-452A-BDA3-5D96B223031B}" dt="2026-04-21T08:17:31.622" v="2" actId="47"/>
        <pc:sldMkLst>
          <pc:docMk/>
          <pc:sldMk cId="402518123" sldId="288"/>
        </pc:sldMkLst>
      </pc:sldChg>
      <pc:sldChg chg="del">
        <pc:chgData name="Orla Condon" userId="62ca7181-df71-4740-a21a-4649c658ad3a" providerId="ADAL" clId="{9CA04E6F-9B24-452A-BDA3-5D96B223031B}" dt="2026-04-21T08:17:31.622" v="2" actId="47"/>
        <pc:sldMkLst>
          <pc:docMk/>
          <pc:sldMk cId="3727385343" sldId="289"/>
        </pc:sldMkLst>
      </pc:sldChg>
      <pc:sldChg chg="del">
        <pc:chgData name="Orla Condon" userId="62ca7181-df71-4740-a21a-4649c658ad3a" providerId="ADAL" clId="{9CA04E6F-9B24-452A-BDA3-5D96B223031B}" dt="2026-04-21T08:17:31.622" v="2" actId="47"/>
        <pc:sldMkLst>
          <pc:docMk/>
          <pc:sldMk cId="1888490023" sldId="290"/>
        </pc:sldMkLst>
      </pc:sldChg>
      <pc:sldChg chg="del">
        <pc:chgData name="Orla Condon" userId="62ca7181-df71-4740-a21a-4649c658ad3a" providerId="ADAL" clId="{9CA04E6F-9B24-452A-BDA3-5D96B223031B}" dt="2026-04-21T08:17:31.622" v="2" actId="47"/>
        <pc:sldMkLst>
          <pc:docMk/>
          <pc:sldMk cId="1258685163" sldId="291"/>
        </pc:sldMkLst>
      </pc:sldChg>
      <pc:sldChg chg="del">
        <pc:chgData name="Orla Condon" userId="62ca7181-df71-4740-a21a-4649c658ad3a" providerId="ADAL" clId="{9CA04E6F-9B24-452A-BDA3-5D96B223031B}" dt="2026-04-21T08:17:31.622" v="2" actId="47"/>
        <pc:sldMkLst>
          <pc:docMk/>
          <pc:sldMk cId="3962202911" sldId="292"/>
        </pc:sldMkLst>
      </pc:sldChg>
      <pc:sldChg chg="del">
        <pc:chgData name="Orla Condon" userId="62ca7181-df71-4740-a21a-4649c658ad3a" providerId="ADAL" clId="{9CA04E6F-9B24-452A-BDA3-5D96B223031B}" dt="2026-04-21T08:17:31.622" v="2" actId="47"/>
        <pc:sldMkLst>
          <pc:docMk/>
          <pc:sldMk cId="3240884472" sldId="293"/>
        </pc:sldMkLst>
      </pc:sldChg>
      <pc:sldChg chg="del">
        <pc:chgData name="Orla Condon" userId="62ca7181-df71-4740-a21a-4649c658ad3a" providerId="ADAL" clId="{9CA04E6F-9B24-452A-BDA3-5D96B223031B}" dt="2026-04-21T08:17:31.622" v="2" actId="47"/>
        <pc:sldMkLst>
          <pc:docMk/>
          <pc:sldMk cId="1478293669" sldId="294"/>
        </pc:sldMkLst>
      </pc:sldChg>
      <pc:sldChg chg="del">
        <pc:chgData name="Orla Condon" userId="62ca7181-df71-4740-a21a-4649c658ad3a" providerId="ADAL" clId="{9CA04E6F-9B24-452A-BDA3-5D96B223031B}" dt="2026-04-21T08:17:31.622" v="2" actId="47"/>
        <pc:sldMkLst>
          <pc:docMk/>
          <pc:sldMk cId="2275863064" sldId="295"/>
        </pc:sldMkLst>
      </pc:sldChg>
      <pc:sldChg chg="del">
        <pc:chgData name="Orla Condon" userId="62ca7181-df71-4740-a21a-4649c658ad3a" providerId="ADAL" clId="{9CA04E6F-9B24-452A-BDA3-5D96B223031B}" dt="2026-04-21T08:17:31.622" v="2" actId="47"/>
        <pc:sldMkLst>
          <pc:docMk/>
          <pc:sldMk cId="3088128270" sldId="296"/>
        </pc:sldMkLst>
      </pc:sldChg>
      <pc:sldChg chg="del">
        <pc:chgData name="Orla Condon" userId="62ca7181-df71-4740-a21a-4649c658ad3a" providerId="ADAL" clId="{9CA04E6F-9B24-452A-BDA3-5D96B223031B}" dt="2026-04-21T08:17:31.622" v="2" actId="47"/>
        <pc:sldMkLst>
          <pc:docMk/>
          <pc:sldMk cId="2514776261" sldId="297"/>
        </pc:sldMkLst>
      </pc:sldChg>
      <pc:sldChg chg="del">
        <pc:chgData name="Orla Condon" userId="62ca7181-df71-4740-a21a-4649c658ad3a" providerId="ADAL" clId="{9CA04E6F-9B24-452A-BDA3-5D96B223031B}" dt="2026-04-21T08:17:31.622" v="2" actId="47"/>
        <pc:sldMkLst>
          <pc:docMk/>
          <pc:sldMk cId="3218801486" sldId="298"/>
        </pc:sldMkLst>
      </pc:sldChg>
      <pc:sldChg chg="del">
        <pc:chgData name="Orla Condon" userId="62ca7181-df71-4740-a21a-4649c658ad3a" providerId="ADAL" clId="{9CA04E6F-9B24-452A-BDA3-5D96B223031B}" dt="2026-04-21T08:17:31.622" v="2" actId="47"/>
        <pc:sldMkLst>
          <pc:docMk/>
          <pc:sldMk cId="2756499202" sldId="299"/>
        </pc:sldMkLst>
      </pc:sldChg>
      <pc:sldChg chg="del">
        <pc:chgData name="Orla Condon" userId="62ca7181-df71-4740-a21a-4649c658ad3a" providerId="ADAL" clId="{9CA04E6F-9B24-452A-BDA3-5D96B223031B}" dt="2026-04-21T08:17:31.622" v="2" actId="47"/>
        <pc:sldMkLst>
          <pc:docMk/>
          <pc:sldMk cId="986845117" sldId="300"/>
        </pc:sldMkLst>
      </pc:sldChg>
      <pc:sldChg chg="del">
        <pc:chgData name="Orla Condon" userId="62ca7181-df71-4740-a21a-4649c658ad3a" providerId="ADAL" clId="{9CA04E6F-9B24-452A-BDA3-5D96B223031B}" dt="2026-04-21T08:17:31.622" v="2" actId="47"/>
        <pc:sldMkLst>
          <pc:docMk/>
          <pc:sldMk cId="1751749577" sldId="301"/>
        </pc:sldMkLst>
      </pc:sldChg>
      <pc:sldChg chg="del">
        <pc:chgData name="Orla Condon" userId="62ca7181-df71-4740-a21a-4649c658ad3a" providerId="ADAL" clId="{9CA04E6F-9B24-452A-BDA3-5D96B223031B}" dt="2026-04-21T08:17:31.622" v="2" actId="47"/>
        <pc:sldMkLst>
          <pc:docMk/>
          <pc:sldMk cId="3358036570" sldId="302"/>
        </pc:sldMkLst>
      </pc:sldChg>
      <pc:sldChg chg="del">
        <pc:chgData name="Orla Condon" userId="62ca7181-df71-4740-a21a-4649c658ad3a" providerId="ADAL" clId="{9CA04E6F-9B24-452A-BDA3-5D96B223031B}" dt="2026-04-21T08:17:31.622" v="2" actId="47"/>
        <pc:sldMkLst>
          <pc:docMk/>
          <pc:sldMk cId="1667396444" sldId="303"/>
        </pc:sldMkLst>
      </pc:sldChg>
      <pc:sldChg chg="del">
        <pc:chgData name="Orla Condon" userId="62ca7181-df71-4740-a21a-4649c658ad3a" providerId="ADAL" clId="{9CA04E6F-9B24-452A-BDA3-5D96B223031B}" dt="2026-04-21T08:17:31.622" v="2" actId="47"/>
        <pc:sldMkLst>
          <pc:docMk/>
          <pc:sldMk cId="3970565571" sldId="304"/>
        </pc:sldMkLst>
      </pc:sldChg>
      <pc:sldChg chg="del">
        <pc:chgData name="Orla Condon" userId="62ca7181-df71-4740-a21a-4649c658ad3a" providerId="ADAL" clId="{9CA04E6F-9B24-452A-BDA3-5D96B223031B}" dt="2026-04-21T08:17:31.622" v="2" actId="47"/>
        <pc:sldMkLst>
          <pc:docMk/>
          <pc:sldMk cId="1492805155" sldId="305"/>
        </pc:sldMkLst>
      </pc:sldChg>
      <pc:sldChg chg="del">
        <pc:chgData name="Orla Condon" userId="62ca7181-df71-4740-a21a-4649c658ad3a" providerId="ADAL" clId="{9CA04E6F-9B24-452A-BDA3-5D96B223031B}" dt="2026-04-21T08:17:31.622" v="2" actId="47"/>
        <pc:sldMkLst>
          <pc:docMk/>
          <pc:sldMk cId="4121827566" sldId="306"/>
        </pc:sldMkLst>
      </pc:sldChg>
      <pc:sldChg chg="del">
        <pc:chgData name="Orla Condon" userId="62ca7181-df71-4740-a21a-4649c658ad3a" providerId="ADAL" clId="{9CA04E6F-9B24-452A-BDA3-5D96B223031B}" dt="2026-04-21T08:17:31.622" v="2" actId="47"/>
        <pc:sldMkLst>
          <pc:docMk/>
          <pc:sldMk cId="1532943521" sldId="307"/>
        </pc:sldMkLst>
      </pc:sldChg>
      <pc:sldChg chg="del">
        <pc:chgData name="Orla Condon" userId="62ca7181-df71-4740-a21a-4649c658ad3a" providerId="ADAL" clId="{9CA04E6F-9B24-452A-BDA3-5D96B223031B}" dt="2026-04-21T08:17:31.622" v="2" actId="47"/>
        <pc:sldMkLst>
          <pc:docMk/>
          <pc:sldMk cId="2170393040" sldId="308"/>
        </pc:sldMkLst>
      </pc:sldChg>
      <pc:sldChg chg="del">
        <pc:chgData name="Orla Condon" userId="62ca7181-df71-4740-a21a-4649c658ad3a" providerId="ADAL" clId="{9CA04E6F-9B24-452A-BDA3-5D96B223031B}" dt="2026-04-21T08:17:31.622" v="2" actId="47"/>
        <pc:sldMkLst>
          <pc:docMk/>
          <pc:sldMk cId="285867598" sldId="309"/>
        </pc:sldMkLst>
      </pc:sldChg>
      <pc:sldChg chg="del">
        <pc:chgData name="Orla Condon" userId="62ca7181-df71-4740-a21a-4649c658ad3a" providerId="ADAL" clId="{9CA04E6F-9B24-452A-BDA3-5D96B223031B}" dt="2026-04-21T08:17:31.622" v="2" actId="47"/>
        <pc:sldMkLst>
          <pc:docMk/>
          <pc:sldMk cId="1392494859" sldId="310"/>
        </pc:sldMkLst>
      </pc:sldChg>
      <pc:sldChg chg="del">
        <pc:chgData name="Orla Condon" userId="62ca7181-df71-4740-a21a-4649c658ad3a" providerId="ADAL" clId="{9CA04E6F-9B24-452A-BDA3-5D96B223031B}" dt="2026-04-21T08:17:31.622" v="2" actId="47"/>
        <pc:sldMkLst>
          <pc:docMk/>
          <pc:sldMk cId="966130643" sldId="311"/>
        </pc:sldMkLst>
      </pc:sldChg>
      <pc:sldChg chg="del">
        <pc:chgData name="Orla Condon" userId="62ca7181-df71-4740-a21a-4649c658ad3a" providerId="ADAL" clId="{9CA04E6F-9B24-452A-BDA3-5D96B223031B}" dt="2026-04-21T08:17:31.622" v="2" actId="47"/>
        <pc:sldMkLst>
          <pc:docMk/>
          <pc:sldMk cId="158364561" sldId="312"/>
        </pc:sldMkLst>
      </pc:sldChg>
      <pc:sldChg chg="del">
        <pc:chgData name="Orla Condon" userId="62ca7181-df71-4740-a21a-4649c658ad3a" providerId="ADAL" clId="{9CA04E6F-9B24-452A-BDA3-5D96B223031B}" dt="2026-04-21T08:17:31.622" v="2" actId="47"/>
        <pc:sldMkLst>
          <pc:docMk/>
          <pc:sldMk cId="203868730" sldId="313"/>
        </pc:sldMkLst>
      </pc:sldChg>
      <pc:sldChg chg="del">
        <pc:chgData name="Orla Condon" userId="62ca7181-df71-4740-a21a-4649c658ad3a" providerId="ADAL" clId="{9CA04E6F-9B24-452A-BDA3-5D96B223031B}" dt="2026-04-21T08:17:31.622" v="2" actId="47"/>
        <pc:sldMkLst>
          <pc:docMk/>
          <pc:sldMk cId="546378684" sldId="314"/>
        </pc:sldMkLst>
      </pc:sldChg>
      <pc:sldChg chg="del">
        <pc:chgData name="Orla Condon" userId="62ca7181-df71-4740-a21a-4649c658ad3a" providerId="ADAL" clId="{9CA04E6F-9B24-452A-BDA3-5D96B223031B}" dt="2026-04-21T08:17:31.622" v="2" actId="47"/>
        <pc:sldMkLst>
          <pc:docMk/>
          <pc:sldMk cId="4104808028" sldId="315"/>
        </pc:sldMkLst>
      </pc:sldChg>
      <pc:sldChg chg="del">
        <pc:chgData name="Orla Condon" userId="62ca7181-df71-4740-a21a-4649c658ad3a" providerId="ADAL" clId="{9CA04E6F-9B24-452A-BDA3-5D96B223031B}" dt="2026-04-21T08:17:31.622" v="2" actId="47"/>
        <pc:sldMkLst>
          <pc:docMk/>
          <pc:sldMk cId="2734265798" sldId="316"/>
        </pc:sldMkLst>
      </pc:sldChg>
      <pc:sldChg chg="del">
        <pc:chgData name="Orla Condon" userId="62ca7181-df71-4740-a21a-4649c658ad3a" providerId="ADAL" clId="{9CA04E6F-9B24-452A-BDA3-5D96B223031B}" dt="2026-04-21T08:17:31.622" v="2" actId="47"/>
        <pc:sldMkLst>
          <pc:docMk/>
          <pc:sldMk cId="3444844404" sldId="317"/>
        </pc:sldMkLst>
      </pc:sldChg>
      <pc:sldChg chg="del">
        <pc:chgData name="Orla Condon" userId="62ca7181-df71-4740-a21a-4649c658ad3a" providerId="ADAL" clId="{9CA04E6F-9B24-452A-BDA3-5D96B223031B}" dt="2026-04-21T08:32:16.957" v="192" actId="47"/>
        <pc:sldMkLst>
          <pc:docMk/>
          <pc:sldMk cId="1850965431" sldId="318"/>
        </pc:sldMkLst>
      </pc:sldChg>
      <pc:sldChg chg="del">
        <pc:chgData name="Orla Condon" userId="62ca7181-df71-4740-a21a-4649c658ad3a" providerId="ADAL" clId="{9CA04E6F-9B24-452A-BDA3-5D96B223031B}" dt="2026-04-21T08:17:31.622" v="2" actId="47"/>
        <pc:sldMkLst>
          <pc:docMk/>
          <pc:sldMk cId="2673618361" sldId="319"/>
        </pc:sldMkLst>
      </pc:sldChg>
      <pc:sldChg chg="add del">
        <pc:chgData name="Orla Condon" userId="62ca7181-df71-4740-a21a-4649c658ad3a" providerId="ADAL" clId="{9CA04E6F-9B24-452A-BDA3-5D96B223031B}" dt="2026-04-21T08:17:35.961" v="3" actId="47"/>
        <pc:sldMkLst>
          <pc:docMk/>
          <pc:sldMk cId="1955166399" sldId="320"/>
        </pc:sldMkLst>
      </pc:sldChg>
      <pc:sldChg chg="addSp modSp add mod">
        <pc:chgData name="Orla Condon" userId="62ca7181-df71-4740-a21a-4649c658ad3a" providerId="ADAL" clId="{9CA04E6F-9B24-452A-BDA3-5D96B223031B}" dt="2026-04-21T08:19:30.917" v="59" actId="1076"/>
        <pc:sldMkLst>
          <pc:docMk/>
          <pc:sldMk cId="4263799152" sldId="321"/>
        </pc:sldMkLst>
        <pc:spChg chg="mod">
          <ac:chgData name="Orla Condon" userId="62ca7181-df71-4740-a21a-4649c658ad3a" providerId="ADAL" clId="{9CA04E6F-9B24-452A-BDA3-5D96B223031B}" dt="2026-04-21T08:18:21.578" v="41" actId="255"/>
          <ac:spMkLst>
            <pc:docMk/>
            <pc:sldMk cId="4263799152" sldId="321"/>
            <ac:spMk id="2" creationId="{00000000-0000-0000-0000-000000000000}"/>
          </ac:spMkLst>
        </pc:spChg>
        <pc:spChg chg="mod">
          <ac:chgData name="Orla Condon" userId="62ca7181-df71-4740-a21a-4649c658ad3a" providerId="ADAL" clId="{9CA04E6F-9B24-452A-BDA3-5D96B223031B}" dt="2026-04-21T08:19:26.638" v="57" actId="14100"/>
          <ac:spMkLst>
            <pc:docMk/>
            <pc:sldMk cId="4263799152" sldId="321"/>
            <ac:spMk id="3" creationId="{00000000-0000-0000-0000-000000000000}"/>
          </ac:spMkLst>
        </pc:spChg>
        <pc:spChg chg="mod">
          <ac:chgData name="Orla Condon" userId="62ca7181-df71-4740-a21a-4649c658ad3a" providerId="ADAL" clId="{9CA04E6F-9B24-452A-BDA3-5D96B223031B}" dt="2026-04-21T08:19:00.465" v="47"/>
          <ac:spMkLst>
            <pc:docMk/>
            <pc:sldMk cId="4263799152" sldId="321"/>
            <ac:spMk id="5" creationId="{1B3BE561-EC98-4091-2DBE-FAA52025DB4B}"/>
          </ac:spMkLst>
        </pc:spChg>
        <pc:spChg chg="mod">
          <ac:chgData name="Orla Condon" userId="62ca7181-df71-4740-a21a-4649c658ad3a" providerId="ADAL" clId="{9CA04E6F-9B24-452A-BDA3-5D96B223031B}" dt="2026-04-21T08:19:00.465" v="47"/>
          <ac:spMkLst>
            <pc:docMk/>
            <pc:sldMk cId="4263799152" sldId="321"/>
            <ac:spMk id="6" creationId="{1D56478C-78C2-ABD2-FA3D-EA727F6BBD2A}"/>
          </ac:spMkLst>
        </pc:spChg>
        <pc:spChg chg="add mod">
          <ac:chgData name="Orla Condon" userId="62ca7181-df71-4740-a21a-4649c658ad3a" providerId="ADAL" clId="{9CA04E6F-9B24-452A-BDA3-5D96B223031B}" dt="2026-04-21T08:19:30.917" v="59" actId="1076"/>
          <ac:spMkLst>
            <pc:docMk/>
            <pc:sldMk cId="4263799152" sldId="321"/>
            <ac:spMk id="7" creationId="{8745E252-5BAB-CF7F-4BC0-ED112CCCF1E6}"/>
          </ac:spMkLst>
        </pc:spChg>
        <pc:grpChg chg="add mod">
          <ac:chgData name="Orla Condon" userId="62ca7181-df71-4740-a21a-4649c658ad3a" providerId="ADAL" clId="{9CA04E6F-9B24-452A-BDA3-5D96B223031B}" dt="2026-04-21T08:19:28.468" v="58" actId="1076"/>
          <ac:grpSpMkLst>
            <pc:docMk/>
            <pc:sldMk cId="4263799152" sldId="321"/>
            <ac:grpSpMk id="4" creationId="{B745ACF0-9AF3-6C1F-B37A-8E0CEF8060D2}"/>
          </ac:grpSpMkLst>
        </pc:grpChg>
      </pc:sldChg>
      <pc:sldChg chg="modSp add mod">
        <pc:chgData name="Orla Condon" userId="62ca7181-df71-4740-a21a-4649c658ad3a" providerId="ADAL" clId="{9CA04E6F-9B24-452A-BDA3-5D96B223031B}" dt="2026-04-21T08:33:02.444" v="231" actId="1076"/>
        <pc:sldMkLst>
          <pc:docMk/>
          <pc:sldMk cId="900502338" sldId="322"/>
        </pc:sldMkLst>
        <pc:spChg chg="mod">
          <ac:chgData name="Orla Condon" userId="62ca7181-df71-4740-a21a-4649c658ad3a" providerId="ADAL" clId="{9CA04E6F-9B24-452A-BDA3-5D96B223031B}" dt="2026-04-21T08:32:56.219" v="228" actId="1076"/>
          <ac:spMkLst>
            <pc:docMk/>
            <pc:sldMk cId="900502338" sldId="322"/>
            <ac:spMk id="2" creationId="{00000000-0000-0000-0000-000000000000}"/>
          </ac:spMkLst>
        </pc:spChg>
        <pc:spChg chg="mod">
          <ac:chgData name="Orla Condon" userId="62ca7181-df71-4740-a21a-4649c658ad3a" providerId="ADAL" clId="{9CA04E6F-9B24-452A-BDA3-5D96B223031B}" dt="2026-04-21T08:32:58.586" v="229" actId="1076"/>
          <ac:spMkLst>
            <pc:docMk/>
            <pc:sldMk cId="900502338" sldId="322"/>
            <ac:spMk id="3" creationId="{00000000-0000-0000-0000-000000000000}"/>
          </ac:spMkLst>
        </pc:spChg>
        <pc:picChg chg="mod">
          <ac:chgData name="Orla Condon" userId="62ca7181-df71-4740-a21a-4649c658ad3a" providerId="ADAL" clId="{9CA04E6F-9B24-452A-BDA3-5D96B223031B}" dt="2026-04-21T08:33:02.444" v="231" actId="1076"/>
          <ac:picMkLst>
            <pc:docMk/>
            <pc:sldMk cId="900502338" sldId="322"/>
            <ac:picMk id="4" creationId="{00000000-0000-0000-0000-000000000000}"/>
          </ac:picMkLst>
        </pc:picChg>
      </pc:sldChg>
      <pc:sldChg chg="modSp add mod">
        <pc:chgData name="Orla Condon" userId="62ca7181-df71-4740-a21a-4649c658ad3a" providerId="ADAL" clId="{9CA04E6F-9B24-452A-BDA3-5D96B223031B}" dt="2026-04-21T08:46:32.074" v="408" actId="1076"/>
        <pc:sldMkLst>
          <pc:docMk/>
          <pc:sldMk cId="368772958" sldId="323"/>
        </pc:sldMkLst>
        <pc:spChg chg="mod">
          <ac:chgData name="Orla Condon" userId="62ca7181-df71-4740-a21a-4649c658ad3a" providerId="ADAL" clId="{9CA04E6F-9B24-452A-BDA3-5D96B223031B}" dt="2026-04-21T08:45:54.434" v="396" actId="1076"/>
          <ac:spMkLst>
            <pc:docMk/>
            <pc:sldMk cId="368772958" sldId="323"/>
            <ac:spMk id="2" creationId="{00000000-0000-0000-0000-000000000000}"/>
          </ac:spMkLst>
        </pc:spChg>
        <pc:spChg chg="mod">
          <ac:chgData name="Orla Condon" userId="62ca7181-df71-4740-a21a-4649c658ad3a" providerId="ADAL" clId="{9CA04E6F-9B24-452A-BDA3-5D96B223031B}" dt="2026-04-21T08:46:03.557" v="399" actId="5793"/>
          <ac:spMkLst>
            <pc:docMk/>
            <pc:sldMk cId="368772958" sldId="323"/>
            <ac:spMk id="3" creationId="{00000000-0000-0000-0000-000000000000}"/>
          </ac:spMkLst>
        </pc:spChg>
        <pc:picChg chg="mod">
          <ac:chgData name="Orla Condon" userId="62ca7181-df71-4740-a21a-4649c658ad3a" providerId="ADAL" clId="{9CA04E6F-9B24-452A-BDA3-5D96B223031B}" dt="2026-04-21T08:46:32.074" v="408" actId="1076"/>
          <ac:picMkLst>
            <pc:docMk/>
            <pc:sldMk cId="368772958" sldId="323"/>
            <ac:picMk id="5" creationId="{00000000-0000-0000-0000-000000000000}"/>
          </ac:picMkLst>
        </pc:picChg>
        <pc:picChg chg="mod">
          <ac:chgData name="Orla Condon" userId="62ca7181-df71-4740-a21a-4649c658ad3a" providerId="ADAL" clId="{9CA04E6F-9B24-452A-BDA3-5D96B223031B}" dt="2026-04-21T08:46:27.482" v="406" actId="14100"/>
          <ac:picMkLst>
            <pc:docMk/>
            <pc:sldMk cId="368772958" sldId="323"/>
            <ac:picMk id="6" creationId="{00000000-0000-0000-0000-000000000000}"/>
          </ac:picMkLst>
        </pc:picChg>
        <pc:picChg chg="mod">
          <ac:chgData name="Orla Condon" userId="62ca7181-df71-4740-a21a-4649c658ad3a" providerId="ADAL" clId="{9CA04E6F-9B24-452A-BDA3-5D96B223031B}" dt="2026-04-21T08:46:24.617" v="405" actId="1076"/>
          <ac:picMkLst>
            <pc:docMk/>
            <pc:sldMk cId="368772958" sldId="323"/>
            <ac:picMk id="7" creationId="{00000000-0000-0000-0000-000000000000}"/>
          </ac:picMkLst>
        </pc:picChg>
      </pc:sldChg>
      <pc:sldChg chg="modSp add mod">
        <pc:chgData name="Orla Condon" userId="62ca7181-df71-4740-a21a-4649c658ad3a" providerId="ADAL" clId="{9CA04E6F-9B24-452A-BDA3-5D96B223031B}" dt="2026-04-21T08:52:26.126" v="416" actId="20577"/>
        <pc:sldMkLst>
          <pc:docMk/>
          <pc:sldMk cId="386220443" sldId="324"/>
        </pc:sldMkLst>
        <pc:spChg chg="mod">
          <ac:chgData name="Orla Condon" userId="62ca7181-df71-4740-a21a-4649c658ad3a" providerId="ADAL" clId="{9CA04E6F-9B24-452A-BDA3-5D96B223031B}" dt="2026-04-21T08:52:07.349" v="409" actId="1076"/>
          <ac:spMkLst>
            <pc:docMk/>
            <pc:sldMk cId="386220443" sldId="324"/>
            <ac:spMk id="2" creationId="{00000000-0000-0000-0000-000000000000}"/>
          </ac:spMkLst>
        </pc:spChg>
        <pc:spChg chg="mod">
          <ac:chgData name="Orla Condon" userId="62ca7181-df71-4740-a21a-4649c658ad3a" providerId="ADAL" clId="{9CA04E6F-9B24-452A-BDA3-5D96B223031B}" dt="2026-04-21T08:52:26.126" v="416" actId="20577"/>
          <ac:spMkLst>
            <pc:docMk/>
            <pc:sldMk cId="386220443" sldId="324"/>
            <ac:spMk id="3" creationId="{00000000-0000-0000-0000-000000000000}"/>
          </ac:spMkLst>
        </pc:spChg>
        <pc:picChg chg="mod">
          <ac:chgData name="Orla Condon" userId="62ca7181-df71-4740-a21a-4649c658ad3a" providerId="ADAL" clId="{9CA04E6F-9B24-452A-BDA3-5D96B223031B}" dt="2026-04-21T08:52:19.332" v="413" actId="11530"/>
          <ac:picMkLst>
            <pc:docMk/>
            <pc:sldMk cId="386220443" sldId="324"/>
            <ac:picMk id="9" creationId="{00000000-0000-0000-0000-000000000000}"/>
          </ac:picMkLst>
        </pc:picChg>
      </pc:sldChg>
      <pc:sldChg chg="modSp add mod">
        <pc:chgData name="Orla Condon" userId="62ca7181-df71-4740-a21a-4649c658ad3a" providerId="ADAL" clId="{9CA04E6F-9B24-452A-BDA3-5D96B223031B}" dt="2026-04-21T08:53:16.371" v="435" actId="1076"/>
        <pc:sldMkLst>
          <pc:docMk/>
          <pc:sldMk cId="917526405" sldId="325"/>
        </pc:sldMkLst>
        <pc:spChg chg="mod">
          <ac:chgData name="Orla Condon" userId="62ca7181-df71-4740-a21a-4649c658ad3a" providerId="ADAL" clId="{9CA04E6F-9B24-452A-BDA3-5D96B223031B}" dt="2026-04-21T08:53:16.371" v="435" actId="1076"/>
          <ac:spMkLst>
            <pc:docMk/>
            <pc:sldMk cId="917526405" sldId="325"/>
            <ac:spMk id="2" creationId="{00000000-0000-0000-0000-000000000000}"/>
          </ac:spMkLst>
        </pc:spChg>
        <pc:spChg chg="mod">
          <ac:chgData name="Orla Condon" userId="62ca7181-df71-4740-a21a-4649c658ad3a" providerId="ADAL" clId="{9CA04E6F-9B24-452A-BDA3-5D96B223031B}" dt="2026-04-21T08:52:55.076" v="431" actId="12"/>
          <ac:spMkLst>
            <pc:docMk/>
            <pc:sldMk cId="917526405" sldId="325"/>
            <ac:spMk id="3" creationId="{00000000-0000-0000-0000-000000000000}"/>
          </ac:spMkLst>
        </pc:spChg>
        <pc:picChg chg="mod">
          <ac:chgData name="Orla Condon" userId="62ca7181-df71-4740-a21a-4649c658ad3a" providerId="ADAL" clId="{9CA04E6F-9B24-452A-BDA3-5D96B223031B}" dt="2026-04-21T08:53:05.370" v="434" actId="1076"/>
          <ac:picMkLst>
            <pc:docMk/>
            <pc:sldMk cId="917526405" sldId="325"/>
            <ac:picMk id="1027" creationId="{00000000-0000-0000-0000-000000000000}"/>
          </ac:picMkLst>
        </pc:picChg>
      </pc:sldChg>
      <pc:sldChg chg="modSp add mod">
        <pc:chgData name="Orla Condon" userId="62ca7181-df71-4740-a21a-4649c658ad3a" providerId="ADAL" clId="{9CA04E6F-9B24-452A-BDA3-5D96B223031B}" dt="2026-04-21T08:53:48.355" v="445" actId="1076"/>
        <pc:sldMkLst>
          <pc:docMk/>
          <pc:sldMk cId="1437848687" sldId="326"/>
        </pc:sldMkLst>
        <pc:spChg chg="mod">
          <ac:chgData name="Orla Condon" userId="62ca7181-df71-4740-a21a-4649c658ad3a" providerId="ADAL" clId="{9CA04E6F-9B24-452A-BDA3-5D96B223031B}" dt="2026-04-21T08:53:22.571" v="436" actId="1076"/>
          <ac:spMkLst>
            <pc:docMk/>
            <pc:sldMk cId="1437848687" sldId="326"/>
            <ac:spMk id="2" creationId="{00000000-0000-0000-0000-000000000000}"/>
          </ac:spMkLst>
        </pc:spChg>
        <pc:spChg chg="mod">
          <ac:chgData name="Orla Condon" userId="62ca7181-df71-4740-a21a-4649c658ad3a" providerId="ADAL" clId="{9CA04E6F-9B24-452A-BDA3-5D96B223031B}" dt="2026-04-21T08:53:34.312" v="442" actId="5793"/>
          <ac:spMkLst>
            <pc:docMk/>
            <pc:sldMk cId="1437848687" sldId="326"/>
            <ac:spMk id="3" creationId="{00000000-0000-0000-0000-000000000000}"/>
          </ac:spMkLst>
        </pc:spChg>
        <pc:picChg chg="mod">
          <ac:chgData name="Orla Condon" userId="62ca7181-df71-4740-a21a-4649c658ad3a" providerId="ADAL" clId="{9CA04E6F-9B24-452A-BDA3-5D96B223031B}" dt="2026-04-21T08:53:48.355" v="445" actId="1076"/>
          <ac:picMkLst>
            <pc:docMk/>
            <pc:sldMk cId="1437848687" sldId="326"/>
            <ac:picMk id="4098" creationId="{00000000-0000-0000-0000-000000000000}"/>
          </ac:picMkLst>
        </pc:picChg>
      </pc:sldChg>
      <pc:sldChg chg="delSp modSp add mod">
        <pc:chgData name="Orla Condon" userId="62ca7181-df71-4740-a21a-4649c658ad3a" providerId="ADAL" clId="{9CA04E6F-9B24-452A-BDA3-5D96B223031B}" dt="2026-04-21T08:55:43.747" v="487" actId="14100"/>
        <pc:sldMkLst>
          <pc:docMk/>
          <pc:sldMk cId="2600075265" sldId="327"/>
        </pc:sldMkLst>
        <pc:spChg chg="mod">
          <ac:chgData name="Orla Condon" userId="62ca7181-df71-4740-a21a-4649c658ad3a" providerId="ADAL" clId="{9CA04E6F-9B24-452A-BDA3-5D96B223031B}" dt="2026-04-21T08:20:43.301" v="81" actId="108"/>
          <ac:spMkLst>
            <pc:docMk/>
            <pc:sldMk cId="2600075265" sldId="327"/>
            <ac:spMk id="2" creationId="{00000000-0000-0000-0000-000000000000}"/>
          </ac:spMkLst>
        </pc:spChg>
        <pc:spChg chg="mod">
          <ac:chgData name="Orla Condon" userId="62ca7181-df71-4740-a21a-4649c658ad3a" providerId="ADAL" clId="{9CA04E6F-9B24-452A-BDA3-5D96B223031B}" dt="2026-04-21T08:55:43.747" v="487" actId="14100"/>
          <ac:spMkLst>
            <pc:docMk/>
            <pc:sldMk cId="2600075265" sldId="327"/>
            <ac:spMk id="3" creationId="{00000000-0000-0000-0000-000000000000}"/>
          </ac:spMkLst>
        </pc:spChg>
        <pc:picChg chg="del mod">
          <ac:chgData name="Orla Condon" userId="62ca7181-df71-4740-a21a-4649c658ad3a" providerId="ADAL" clId="{9CA04E6F-9B24-452A-BDA3-5D96B223031B}" dt="2026-04-21T08:55:39.171" v="485" actId="478"/>
          <ac:picMkLst>
            <pc:docMk/>
            <pc:sldMk cId="2600075265" sldId="327"/>
            <ac:picMk id="4" creationId="{00000000-0000-0000-0000-000000000000}"/>
          </ac:picMkLst>
        </pc:picChg>
      </pc:sldChg>
      <pc:sldChg chg="modSp add mod">
        <pc:chgData name="Orla Condon" userId="62ca7181-df71-4740-a21a-4649c658ad3a" providerId="ADAL" clId="{9CA04E6F-9B24-452A-BDA3-5D96B223031B}" dt="2026-04-21T08:56:53.549" v="519" actId="20577"/>
        <pc:sldMkLst>
          <pc:docMk/>
          <pc:sldMk cId="2710067206" sldId="328"/>
        </pc:sldMkLst>
        <pc:spChg chg="mod">
          <ac:chgData name="Orla Condon" userId="62ca7181-df71-4740-a21a-4649c658ad3a" providerId="ADAL" clId="{9CA04E6F-9B24-452A-BDA3-5D96B223031B}" dt="2026-04-21T08:56:18.356" v="503" actId="1076"/>
          <ac:spMkLst>
            <pc:docMk/>
            <pc:sldMk cId="2710067206" sldId="328"/>
            <ac:spMk id="2" creationId="{00000000-0000-0000-0000-000000000000}"/>
          </ac:spMkLst>
        </pc:spChg>
        <pc:spChg chg="mod">
          <ac:chgData name="Orla Condon" userId="62ca7181-df71-4740-a21a-4649c658ad3a" providerId="ADAL" clId="{9CA04E6F-9B24-452A-BDA3-5D96B223031B}" dt="2026-04-21T08:56:53.549" v="519" actId="20577"/>
          <ac:spMkLst>
            <pc:docMk/>
            <pc:sldMk cId="2710067206" sldId="328"/>
            <ac:spMk id="3" creationId="{00000000-0000-0000-0000-000000000000}"/>
          </ac:spMkLst>
        </pc:spChg>
        <pc:picChg chg="mod">
          <ac:chgData name="Orla Condon" userId="62ca7181-df71-4740-a21a-4649c658ad3a" providerId="ADAL" clId="{9CA04E6F-9B24-452A-BDA3-5D96B223031B}" dt="2026-04-21T08:56:51.715" v="518" actId="1076"/>
          <ac:picMkLst>
            <pc:docMk/>
            <pc:sldMk cId="2710067206" sldId="328"/>
            <ac:picMk id="4" creationId="{00000000-0000-0000-0000-000000000000}"/>
          </ac:picMkLst>
        </pc:picChg>
      </pc:sldChg>
      <pc:sldChg chg="modSp add mod">
        <pc:chgData name="Orla Condon" userId="62ca7181-df71-4740-a21a-4649c658ad3a" providerId="ADAL" clId="{9CA04E6F-9B24-452A-BDA3-5D96B223031B}" dt="2026-04-21T08:57:28.772" v="534" actId="1076"/>
        <pc:sldMkLst>
          <pc:docMk/>
          <pc:sldMk cId="1490967935" sldId="329"/>
        </pc:sldMkLst>
        <pc:spChg chg="mod">
          <ac:chgData name="Orla Condon" userId="62ca7181-df71-4740-a21a-4649c658ad3a" providerId="ADAL" clId="{9CA04E6F-9B24-452A-BDA3-5D96B223031B}" dt="2026-04-21T08:57:01.678" v="520" actId="1076"/>
          <ac:spMkLst>
            <pc:docMk/>
            <pc:sldMk cId="1490967935" sldId="329"/>
            <ac:spMk id="2" creationId="{00000000-0000-0000-0000-000000000000}"/>
          </ac:spMkLst>
        </pc:spChg>
        <pc:spChg chg="mod">
          <ac:chgData name="Orla Condon" userId="62ca7181-df71-4740-a21a-4649c658ad3a" providerId="ADAL" clId="{9CA04E6F-9B24-452A-BDA3-5D96B223031B}" dt="2026-04-21T08:57:15.228" v="529" actId="20577"/>
          <ac:spMkLst>
            <pc:docMk/>
            <pc:sldMk cId="1490967935" sldId="329"/>
            <ac:spMk id="3" creationId="{00000000-0000-0000-0000-000000000000}"/>
          </ac:spMkLst>
        </pc:spChg>
        <pc:picChg chg="mod">
          <ac:chgData name="Orla Condon" userId="62ca7181-df71-4740-a21a-4649c658ad3a" providerId="ADAL" clId="{9CA04E6F-9B24-452A-BDA3-5D96B223031B}" dt="2026-04-21T08:57:28.772" v="534" actId="1076"/>
          <ac:picMkLst>
            <pc:docMk/>
            <pc:sldMk cId="1490967935" sldId="329"/>
            <ac:picMk id="5126" creationId="{00000000-0000-0000-0000-000000000000}"/>
          </ac:picMkLst>
        </pc:picChg>
      </pc:sldChg>
      <pc:sldChg chg="modSp add mod">
        <pc:chgData name="Orla Condon" userId="62ca7181-df71-4740-a21a-4649c658ad3a" providerId="ADAL" clId="{9CA04E6F-9B24-452A-BDA3-5D96B223031B}" dt="2026-04-21T08:58:58.333" v="550" actId="1076"/>
        <pc:sldMkLst>
          <pc:docMk/>
          <pc:sldMk cId="3957170071" sldId="330"/>
        </pc:sldMkLst>
        <pc:spChg chg="mod">
          <ac:chgData name="Orla Condon" userId="62ca7181-df71-4740-a21a-4649c658ad3a" providerId="ADAL" clId="{9CA04E6F-9B24-452A-BDA3-5D96B223031B}" dt="2026-04-21T08:58:14.988" v="535" actId="1076"/>
          <ac:spMkLst>
            <pc:docMk/>
            <pc:sldMk cId="3957170071" sldId="330"/>
            <ac:spMk id="2" creationId="{00000000-0000-0000-0000-000000000000}"/>
          </ac:spMkLst>
        </pc:spChg>
        <pc:spChg chg="mod">
          <ac:chgData name="Orla Condon" userId="62ca7181-df71-4740-a21a-4649c658ad3a" providerId="ADAL" clId="{9CA04E6F-9B24-452A-BDA3-5D96B223031B}" dt="2026-04-21T08:58:51.467" v="548" actId="1076"/>
          <ac:spMkLst>
            <pc:docMk/>
            <pc:sldMk cId="3957170071" sldId="330"/>
            <ac:spMk id="3" creationId="{00000000-0000-0000-0000-000000000000}"/>
          </ac:spMkLst>
        </pc:spChg>
        <pc:picChg chg="mod">
          <ac:chgData name="Orla Condon" userId="62ca7181-df71-4740-a21a-4649c658ad3a" providerId="ADAL" clId="{9CA04E6F-9B24-452A-BDA3-5D96B223031B}" dt="2026-04-21T08:58:58.333" v="550" actId="1076"/>
          <ac:picMkLst>
            <pc:docMk/>
            <pc:sldMk cId="3957170071" sldId="330"/>
            <ac:picMk id="27652" creationId="{00000000-0000-0000-0000-000000000000}"/>
          </ac:picMkLst>
        </pc:picChg>
      </pc:sldChg>
      <pc:sldChg chg="modSp add mod">
        <pc:chgData name="Orla Condon" userId="62ca7181-df71-4740-a21a-4649c658ad3a" providerId="ADAL" clId="{9CA04E6F-9B24-452A-BDA3-5D96B223031B}" dt="2026-04-21T08:59:25.467" v="557" actId="1076"/>
        <pc:sldMkLst>
          <pc:docMk/>
          <pc:sldMk cId="1128372536" sldId="331"/>
        </pc:sldMkLst>
        <pc:spChg chg="mod">
          <ac:chgData name="Orla Condon" userId="62ca7181-df71-4740-a21a-4649c658ad3a" providerId="ADAL" clId="{9CA04E6F-9B24-452A-BDA3-5D96B223031B}" dt="2026-04-21T08:59:03.869" v="551" actId="1076"/>
          <ac:spMkLst>
            <pc:docMk/>
            <pc:sldMk cId="1128372536" sldId="331"/>
            <ac:spMk id="2" creationId="{00000000-0000-0000-0000-000000000000}"/>
          </ac:spMkLst>
        </pc:spChg>
        <pc:spChg chg="mod">
          <ac:chgData name="Orla Condon" userId="62ca7181-df71-4740-a21a-4649c658ad3a" providerId="ADAL" clId="{9CA04E6F-9B24-452A-BDA3-5D96B223031B}" dt="2026-04-21T08:59:22.267" v="556" actId="20577"/>
          <ac:spMkLst>
            <pc:docMk/>
            <pc:sldMk cId="1128372536" sldId="331"/>
            <ac:spMk id="3" creationId="{00000000-0000-0000-0000-000000000000}"/>
          </ac:spMkLst>
        </pc:spChg>
        <pc:picChg chg="mod">
          <ac:chgData name="Orla Condon" userId="62ca7181-df71-4740-a21a-4649c658ad3a" providerId="ADAL" clId="{9CA04E6F-9B24-452A-BDA3-5D96B223031B}" dt="2026-04-21T08:59:25.467" v="557" actId="1076"/>
          <ac:picMkLst>
            <pc:docMk/>
            <pc:sldMk cId="1128372536" sldId="331"/>
            <ac:picMk id="6148" creationId="{00000000-0000-0000-0000-000000000000}"/>
          </ac:picMkLst>
        </pc:picChg>
      </pc:sldChg>
      <pc:sldChg chg="modSp add mod">
        <pc:chgData name="Orla Condon" userId="62ca7181-df71-4740-a21a-4649c658ad3a" providerId="ADAL" clId="{9CA04E6F-9B24-452A-BDA3-5D96B223031B}" dt="2026-04-21T09:22:32.864" v="595" actId="1076"/>
        <pc:sldMkLst>
          <pc:docMk/>
          <pc:sldMk cId="1643081319" sldId="332"/>
        </pc:sldMkLst>
        <pc:spChg chg="mod">
          <ac:chgData name="Orla Condon" userId="62ca7181-df71-4740-a21a-4649c658ad3a" providerId="ADAL" clId="{9CA04E6F-9B24-452A-BDA3-5D96B223031B}" dt="2026-04-21T09:21:03.988" v="575" actId="1076"/>
          <ac:spMkLst>
            <pc:docMk/>
            <pc:sldMk cId="1643081319" sldId="332"/>
            <ac:spMk id="2" creationId="{00000000-0000-0000-0000-000000000000}"/>
          </ac:spMkLst>
        </pc:spChg>
        <pc:spChg chg="mod">
          <ac:chgData name="Orla Condon" userId="62ca7181-df71-4740-a21a-4649c658ad3a" providerId="ADAL" clId="{9CA04E6F-9B24-452A-BDA3-5D96B223031B}" dt="2026-04-21T09:22:22.356" v="591" actId="1076"/>
          <ac:spMkLst>
            <pc:docMk/>
            <pc:sldMk cId="1643081319" sldId="332"/>
            <ac:spMk id="3" creationId="{00000000-0000-0000-0000-000000000000}"/>
          </ac:spMkLst>
        </pc:spChg>
        <pc:picChg chg="mod">
          <ac:chgData name="Orla Condon" userId="62ca7181-df71-4740-a21a-4649c658ad3a" providerId="ADAL" clId="{9CA04E6F-9B24-452A-BDA3-5D96B223031B}" dt="2026-04-21T09:22:32.864" v="595" actId="1076"/>
          <ac:picMkLst>
            <pc:docMk/>
            <pc:sldMk cId="1643081319" sldId="332"/>
            <ac:picMk id="4" creationId="{00000000-0000-0000-0000-000000000000}"/>
          </ac:picMkLst>
        </pc:picChg>
      </pc:sldChg>
      <pc:sldChg chg="modSp add mod">
        <pc:chgData name="Orla Condon" userId="62ca7181-df71-4740-a21a-4649c658ad3a" providerId="ADAL" clId="{9CA04E6F-9B24-452A-BDA3-5D96B223031B}" dt="2026-04-21T09:33:37.157" v="749" actId="20577"/>
        <pc:sldMkLst>
          <pc:docMk/>
          <pc:sldMk cId="545979556" sldId="333"/>
        </pc:sldMkLst>
        <pc:spChg chg="mod">
          <ac:chgData name="Orla Condon" userId="62ca7181-df71-4740-a21a-4649c658ad3a" providerId="ADAL" clId="{9CA04E6F-9B24-452A-BDA3-5D96B223031B}" dt="2026-04-21T09:29:01.108" v="603" actId="1076"/>
          <ac:spMkLst>
            <pc:docMk/>
            <pc:sldMk cId="545979556" sldId="333"/>
            <ac:spMk id="2" creationId="{00000000-0000-0000-0000-000000000000}"/>
          </ac:spMkLst>
        </pc:spChg>
        <pc:spChg chg="mod">
          <ac:chgData name="Orla Condon" userId="62ca7181-df71-4740-a21a-4649c658ad3a" providerId="ADAL" clId="{9CA04E6F-9B24-452A-BDA3-5D96B223031B}" dt="2026-04-21T09:33:37.157" v="749" actId="20577"/>
          <ac:spMkLst>
            <pc:docMk/>
            <pc:sldMk cId="545979556" sldId="333"/>
            <ac:spMk id="3" creationId="{00000000-0000-0000-0000-000000000000}"/>
          </ac:spMkLst>
        </pc:spChg>
        <pc:spChg chg="mod">
          <ac:chgData name="Orla Condon" userId="62ca7181-df71-4740-a21a-4649c658ad3a" providerId="ADAL" clId="{9CA04E6F-9B24-452A-BDA3-5D96B223031B}" dt="2026-04-21T09:33:34.897" v="747" actId="1076"/>
          <ac:spMkLst>
            <pc:docMk/>
            <pc:sldMk cId="545979556" sldId="333"/>
            <ac:spMk id="4" creationId="{00000000-0000-0000-0000-000000000000}"/>
          </ac:spMkLst>
        </pc:spChg>
      </pc:sldChg>
      <pc:sldChg chg="modSp add mod">
        <pc:chgData name="Orla Condon" userId="62ca7181-df71-4740-a21a-4649c658ad3a" providerId="ADAL" clId="{9CA04E6F-9B24-452A-BDA3-5D96B223031B}" dt="2026-04-21T09:34:58.160" v="837" actId="1076"/>
        <pc:sldMkLst>
          <pc:docMk/>
          <pc:sldMk cId="182233211" sldId="334"/>
        </pc:sldMkLst>
        <pc:spChg chg="mod">
          <ac:chgData name="Orla Condon" userId="62ca7181-df71-4740-a21a-4649c658ad3a" providerId="ADAL" clId="{9CA04E6F-9B24-452A-BDA3-5D96B223031B}" dt="2026-04-21T08:21:11.195" v="90" actId="108"/>
          <ac:spMkLst>
            <pc:docMk/>
            <pc:sldMk cId="182233211" sldId="334"/>
            <ac:spMk id="2" creationId="{00000000-0000-0000-0000-000000000000}"/>
          </ac:spMkLst>
        </pc:spChg>
        <pc:spChg chg="mod">
          <ac:chgData name="Orla Condon" userId="62ca7181-df71-4740-a21a-4649c658ad3a" providerId="ADAL" clId="{9CA04E6F-9B24-452A-BDA3-5D96B223031B}" dt="2026-04-21T09:34:46.046" v="836" actId="20577"/>
          <ac:spMkLst>
            <pc:docMk/>
            <pc:sldMk cId="182233211" sldId="334"/>
            <ac:spMk id="3" creationId="{00000000-0000-0000-0000-000000000000}"/>
          </ac:spMkLst>
        </pc:spChg>
        <pc:spChg chg="mod">
          <ac:chgData name="Orla Condon" userId="62ca7181-df71-4740-a21a-4649c658ad3a" providerId="ADAL" clId="{9CA04E6F-9B24-452A-BDA3-5D96B223031B}" dt="2026-04-21T09:34:58.160" v="837" actId="1076"/>
          <ac:spMkLst>
            <pc:docMk/>
            <pc:sldMk cId="182233211" sldId="334"/>
            <ac:spMk id="4" creationId="{00000000-0000-0000-0000-000000000000}"/>
          </ac:spMkLst>
        </pc:spChg>
      </pc:sldChg>
      <pc:sldChg chg="modSp add mod">
        <pc:chgData name="Orla Condon" userId="62ca7181-df71-4740-a21a-4649c658ad3a" providerId="ADAL" clId="{9CA04E6F-9B24-452A-BDA3-5D96B223031B}" dt="2026-04-21T09:35:52.319" v="873" actId="1076"/>
        <pc:sldMkLst>
          <pc:docMk/>
          <pc:sldMk cId="3469852245" sldId="335"/>
        </pc:sldMkLst>
        <pc:spChg chg="mod">
          <ac:chgData name="Orla Condon" userId="62ca7181-df71-4740-a21a-4649c658ad3a" providerId="ADAL" clId="{9CA04E6F-9B24-452A-BDA3-5D96B223031B}" dt="2026-04-21T09:35:03.789" v="838" actId="1076"/>
          <ac:spMkLst>
            <pc:docMk/>
            <pc:sldMk cId="3469852245" sldId="335"/>
            <ac:spMk id="2" creationId="{00000000-0000-0000-0000-000000000000}"/>
          </ac:spMkLst>
        </pc:spChg>
        <pc:spChg chg="mod">
          <ac:chgData name="Orla Condon" userId="62ca7181-df71-4740-a21a-4649c658ad3a" providerId="ADAL" clId="{9CA04E6F-9B24-452A-BDA3-5D96B223031B}" dt="2026-04-21T09:35:52.319" v="873" actId="1076"/>
          <ac:spMkLst>
            <pc:docMk/>
            <pc:sldMk cId="3469852245" sldId="335"/>
            <ac:spMk id="3" creationId="{00000000-0000-0000-0000-000000000000}"/>
          </ac:spMkLst>
        </pc:spChg>
      </pc:sldChg>
      <pc:sldChg chg="modSp add mod">
        <pc:chgData name="Orla Condon" userId="62ca7181-df71-4740-a21a-4649c658ad3a" providerId="ADAL" clId="{9CA04E6F-9B24-452A-BDA3-5D96B223031B}" dt="2026-04-21T09:53:06.421" v="890" actId="11530"/>
        <pc:sldMkLst>
          <pc:docMk/>
          <pc:sldMk cId="3640843656" sldId="336"/>
        </pc:sldMkLst>
        <pc:spChg chg="mod">
          <ac:chgData name="Orla Condon" userId="62ca7181-df71-4740-a21a-4649c658ad3a" providerId="ADAL" clId="{9CA04E6F-9B24-452A-BDA3-5D96B223031B}" dt="2026-04-21T09:51:29.006" v="874" actId="1076"/>
          <ac:spMkLst>
            <pc:docMk/>
            <pc:sldMk cId="3640843656" sldId="336"/>
            <ac:spMk id="2" creationId="{00000000-0000-0000-0000-000000000000}"/>
          </ac:spMkLst>
        </pc:spChg>
        <pc:spChg chg="mod">
          <ac:chgData name="Orla Condon" userId="62ca7181-df71-4740-a21a-4649c658ad3a" providerId="ADAL" clId="{9CA04E6F-9B24-452A-BDA3-5D96B223031B}" dt="2026-04-21T09:52:12.541" v="886" actId="14100"/>
          <ac:spMkLst>
            <pc:docMk/>
            <pc:sldMk cId="3640843656" sldId="336"/>
            <ac:spMk id="3" creationId="{00000000-0000-0000-0000-000000000000}"/>
          </ac:spMkLst>
        </pc:spChg>
        <pc:picChg chg="mod">
          <ac:chgData name="Orla Condon" userId="62ca7181-df71-4740-a21a-4649c658ad3a" providerId="ADAL" clId="{9CA04E6F-9B24-452A-BDA3-5D96B223031B}" dt="2026-04-21T09:53:06.421" v="890" actId="11530"/>
          <ac:picMkLst>
            <pc:docMk/>
            <pc:sldMk cId="3640843656" sldId="336"/>
            <ac:picMk id="8196" creationId="{00000000-0000-0000-0000-000000000000}"/>
          </ac:picMkLst>
        </pc:picChg>
      </pc:sldChg>
      <pc:sldChg chg="modSp add mod">
        <pc:chgData name="Orla Condon" userId="62ca7181-df71-4740-a21a-4649c658ad3a" providerId="ADAL" clId="{9CA04E6F-9B24-452A-BDA3-5D96B223031B}" dt="2026-04-21T09:54:15.237" v="903" actId="1076"/>
        <pc:sldMkLst>
          <pc:docMk/>
          <pc:sldMk cId="4003831754" sldId="337"/>
        </pc:sldMkLst>
        <pc:spChg chg="mod">
          <ac:chgData name="Orla Condon" userId="62ca7181-df71-4740-a21a-4649c658ad3a" providerId="ADAL" clId="{9CA04E6F-9B24-452A-BDA3-5D96B223031B}" dt="2026-04-21T09:54:15.237" v="903" actId="1076"/>
          <ac:spMkLst>
            <pc:docMk/>
            <pc:sldMk cId="4003831754" sldId="337"/>
            <ac:spMk id="2" creationId="{00000000-0000-0000-0000-000000000000}"/>
          </ac:spMkLst>
        </pc:spChg>
        <pc:spChg chg="mod">
          <ac:chgData name="Orla Condon" userId="62ca7181-df71-4740-a21a-4649c658ad3a" providerId="ADAL" clId="{9CA04E6F-9B24-452A-BDA3-5D96B223031B}" dt="2026-04-21T09:53:22.444" v="893" actId="14100"/>
          <ac:spMkLst>
            <pc:docMk/>
            <pc:sldMk cId="4003831754" sldId="337"/>
            <ac:spMk id="3" creationId="{00000000-0000-0000-0000-000000000000}"/>
          </ac:spMkLst>
        </pc:spChg>
        <pc:picChg chg="mod">
          <ac:chgData name="Orla Condon" userId="62ca7181-df71-4740-a21a-4649c658ad3a" providerId="ADAL" clId="{9CA04E6F-9B24-452A-BDA3-5D96B223031B}" dt="2026-04-21T09:53:45.269" v="900" actId="14100"/>
          <ac:picMkLst>
            <pc:docMk/>
            <pc:sldMk cId="4003831754" sldId="337"/>
            <ac:picMk id="4" creationId="{00000000-0000-0000-0000-000000000000}"/>
          </ac:picMkLst>
        </pc:picChg>
        <pc:picChg chg="mod">
          <ac:chgData name="Orla Condon" userId="62ca7181-df71-4740-a21a-4649c658ad3a" providerId="ADAL" clId="{9CA04E6F-9B24-452A-BDA3-5D96B223031B}" dt="2026-04-21T09:53:33.442" v="897" actId="11530"/>
          <ac:picMkLst>
            <pc:docMk/>
            <pc:sldMk cId="4003831754" sldId="337"/>
            <ac:picMk id="5" creationId="{00000000-0000-0000-0000-000000000000}"/>
          </ac:picMkLst>
        </pc:picChg>
        <pc:picChg chg="mod">
          <ac:chgData name="Orla Condon" userId="62ca7181-df71-4740-a21a-4649c658ad3a" providerId="ADAL" clId="{9CA04E6F-9B24-452A-BDA3-5D96B223031B}" dt="2026-04-21T09:53:50.079" v="902" actId="1076"/>
          <ac:picMkLst>
            <pc:docMk/>
            <pc:sldMk cId="4003831754" sldId="337"/>
            <ac:picMk id="6" creationId="{00000000-0000-0000-0000-000000000000}"/>
          </ac:picMkLst>
        </pc:picChg>
      </pc:sldChg>
      <pc:sldChg chg="modSp add mod">
        <pc:chgData name="Orla Condon" userId="62ca7181-df71-4740-a21a-4649c658ad3a" providerId="ADAL" clId="{9CA04E6F-9B24-452A-BDA3-5D96B223031B}" dt="2026-04-21T09:54:39.492" v="912" actId="20577"/>
        <pc:sldMkLst>
          <pc:docMk/>
          <pc:sldMk cId="1547832565" sldId="338"/>
        </pc:sldMkLst>
        <pc:spChg chg="mod">
          <ac:chgData name="Orla Condon" userId="62ca7181-df71-4740-a21a-4649c658ad3a" providerId="ADAL" clId="{9CA04E6F-9B24-452A-BDA3-5D96B223031B}" dt="2026-04-21T09:54:21.230" v="904" actId="1076"/>
          <ac:spMkLst>
            <pc:docMk/>
            <pc:sldMk cId="1547832565" sldId="338"/>
            <ac:spMk id="2" creationId="{00000000-0000-0000-0000-000000000000}"/>
          </ac:spMkLst>
        </pc:spChg>
        <pc:spChg chg="mod">
          <ac:chgData name="Orla Condon" userId="62ca7181-df71-4740-a21a-4649c658ad3a" providerId="ADAL" clId="{9CA04E6F-9B24-452A-BDA3-5D96B223031B}" dt="2026-04-21T09:54:39.492" v="912" actId="20577"/>
          <ac:spMkLst>
            <pc:docMk/>
            <pc:sldMk cId="1547832565" sldId="338"/>
            <ac:spMk id="3" creationId="{00000000-0000-0000-0000-000000000000}"/>
          </ac:spMkLst>
        </pc:spChg>
      </pc:sldChg>
      <pc:sldChg chg="modSp add mod">
        <pc:chgData name="Orla Condon" userId="62ca7181-df71-4740-a21a-4649c658ad3a" providerId="ADAL" clId="{9CA04E6F-9B24-452A-BDA3-5D96B223031B}" dt="2026-04-21T10:00:02.573" v="976" actId="11530"/>
        <pc:sldMkLst>
          <pc:docMk/>
          <pc:sldMk cId="656921426" sldId="339"/>
        </pc:sldMkLst>
        <pc:spChg chg="mod">
          <ac:chgData name="Orla Condon" userId="62ca7181-df71-4740-a21a-4649c658ad3a" providerId="ADAL" clId="{9CA04E6F-9B24-452A-BDA3-5D96B223031B}" dt="2026-04-21T09:59:42.391" v="971" actId="1076"/>
          <ac:spMkLst>
            <pc:docMk/>
            <pc:sldMk cId="656921426" sldId="339"/>
            <ac:spMk id="2" creationId="{00000000-0000-0000-0000-000000000000}"/>
          </ac:spMkLst>
        </pc:spChg>
        <pc:spChg chg="mod">
          <ac:chgData name="Orla Condon" userId="62ca7181-df71-4740-a21a-4649c658ad3a" providerId="ADAL" clId="{9CA04E6F-9B24-452A-BDA3-5D96B223031B}" dt="2026-04-21T09:59:49.831" v="973" actId="5793"/>
          <ac:spMkLst>
            <pc:docMk/>
            <pc:sldMk cId="656921426" sldId="339"/>
            <ac:spMk id="3" creationId="{00000000-0000-0000-0000-000000000000}"/>
          </ac:spMkLst>
        </pc:spChg>
        <pc:picChg chg="mod">
          <ac:chgData name="Orla Condon" userId="62ca7181-df71-4740-a21a-4649c658ad3a" providerId="ADAL" clId="{9CA04E6F-9B24-452A-BDA3-5D96B223031B}" dt="2026-04-21T10:00:02.573" v="976" actId="11530"/>
          <ac:picMkLst>
            <pc:docMk/>
            <pc:sldMk cId="656921426" sldId="339"/>
            <ac:picMk id="4" creationId="{00000000-0000-0000-0000-000000000000}"/>
          </ac:picMkLst>
        </pc:picChg>
      </pc:sldChg>
      <pc:sldChg chg="modSp add mod">
        <pc:chgData name="Orla Condon" userId="62ca7181-df71-4740-a21a-4649c658ad3a" providerId="ADAL" clId="{9CA04E6F-9B24-452A-BDA3-5D96B223031B}" dt="2026-04-21T10:01:01.623" v="989" actId="5793"/>
        <pc:sldMkLst>
          <pc:docMk/>
          <pc:sldMk cId="3056778943" sldId="340"/>
        </pc:sldMkLst>
        <pc:spChg chg="mod">
          <ac:chgData name="Orla Condon" userId="62ca7181-df71-4740-a21a-4649c658ad3a" providerId="ADAL" clId="{9CA04E6F-9B24-452A-BDA3-5D96B223031B}" dt="2026-04-21T10:00:24.264" v="977" actId="1076"/>
          <ac:spMkLst>
            <pc:docMk/>
            <pc:sldMk cId="3056778943" sldId="340"/>
            <ac:spMk id="2" creationId="{00000000-0000-0000-0000-000000000000}"/>
          </ac:spMkLst>
        </pc:spChg>
        <pc:spChg chg="mod">
          <ac:chgData name="Orla Condon" userId="62ca7181-df71-4740-a21a-4649c658ad3a" providerId="ADAL" clId="{9CA04E6F-9B24-452A-BDA3-5D96B223031B}" dt="2026-04-21T10:01:01.623" v="989" actId="5793"/>
          <ac:spMkLst>
            <pc:docMk/>
            <pc:sldMk cId="3056778943" sldId="340"/>
            <ac:spMk id="3" creationId="{00000000-0000-0000-0000-000000000000}"/>
          </ac:spMkLst>
        </pc:spChg>
        <pc:picChg chg="mod">
          <ac:chgData name="Orla Condon" userId="62ca7181-df71-4740-a21a-4649c658ad3a" providerId="ADAL" clId="{9CA04E6F-9B24-452A-BDA3-5D96B223031B}" dt="2026-04-21T10:00:49.501" v="988" actId="1076"/>
          <ac:picMkLst>
            <pc:docMk/>
            <pc:sldMk cId="3056778943" sldId="340"/>
            <ac:picMk id="4" creationId="{00000000-0000-0000-0000-000000000000}"/>
          </ac:picMkLst>
        </pc:picChg>
      </pc:sldChg>
      <pc:sldChg chg="modSp add mod">
        <pc:chgData name="Orla Condon" userId="62ca7181-df71-4740-a21a-4649c658ad3a" providerId="ADAL" clId="{9CA04E6F-9B24-452A-BDA3-5D96B223031B}" dt="2026-04-21T10:01:28.122" v="996" actId="11530"/>
        <pc:sldMkLst>
          <pc:docMk/>
          <pc:sldMk cId="1360482647" sldId="341"/>
        </pc:sldMkLst>
        <pc:spChg chg="mod">
          <ac:chgData name="Orla Condon" userId="62ca7181-df71-4740-a21a-4649c658ad3a" providerId="ADAL" clId="{9CA04E6F-9B24-452A-BDA3-5D96B223031B}" dt="2026-04-21T10:01:09.218" v="990" actId="1076"/>
          <ac:spMkLst>
            <pc:docMk/>
            <pc:sldMk cId="1360482647" sldId="341"/>
            <ac:spMk id="2" creationId="{00000000-0000-0000-0000-000000000000}"/>
          </ac:spMkLst>
        </pc:spChg>
        <pc:spChg chg="mod">
          <ac:chgData name="Orla Condon" userId="62ca7181-df71-4740-a21a-4649c658ad3a" providerId="ADAL" clId="{9CA04E6F-9B24-452A-BDA3-5D96B223031B}" dt="2026-04-21T10:01:19.304" v="993" actId="14100"/>
          <ac:spMkLst>
            <pc:docMk/>
            <pc:sldMk cId="1360482647" sldId="341"/>
            <ac:spMk id="3" creationId="{00000000-0000-0000-0000-000000000000}"/>
          </ac:spMkLst>
        </pc:spChg>
        <pc:picChg chg="mod">
          <ac:chgData name="Orla Condon" userId="62ca7181-df71-4740-a21a-4649c658ad3a" providerId="ADAL" clId="{9CA04E6F-9B24-452A-BDA3-5D96B223031B}" dt="2026-04-21T10:01:28.122" v="996" actId="11530"/>
          <ac:picMkLst>
            <pc:docMk/>
            <pc:sldMk cId="1360482647" sldId="341"/>
            <ac:picMk id="28675" creationId="{00000000-0000-0000-0000-000000000000}"/>
          </ac:picMkLst>
        </pc:picChg>
      </pc:sldChg>
      <pc:sldChg chg="modSp add mod">
        <pc:chgData name="Orla Condon" userId="62ca7181-df71-4740-a21a-4649c658ad3a" providerId="ADAL" clId="{9CA04E6F-9B24-452A-BDA3-5D96B223031B}" dt="2026-04-21T10:02:24.580" v="1012" actId="11530"/>
        <pc:sldMkLst>
          <pc:docMk/>
          <pc:sldMk cId="3682974836" sldId="342"/>
        </pc:sldMkLst>
        <pc:spChg chg="mod">
          <ac:chgData name="Orla Condon" userId="62ca7181-df71-4740-a21a-4649c658ad3a" providerId="ADAL" clId="{9CA04E6F-9B24-452A-BDA3-5D96B223031B}" dt="2026-04-21T10:01:37.613" v="997" actId="1076"/>
          <ac:spMkLst>
            <pc:docMk/>
            <pc:sldMk cId="3682974836" sldId="342"/>
            <ac:spMk id="2" creationId="{00000000-0000-0000-0000-000000000000}"/>
          </ac:spMkLst>
        </pc:spChg>
        <pc:spChg chg="mod">
          <ac:chgData name="Orla Condon" userId="62ca7181-df71-4740-a21a-4649c658ad3a" providerId="ADAL" clId="{9CA04E6F-9B24-452A-BDA3-5D96B223031B}" dt="2026-04-21T10:02:15.667" v="1010" actId="20577"/>
          <ac:spMkLst>
            <pc:docMk/>
            <pc:sldMk cId="3682974836" sldId="342"/>
            <ac:spMk id="3" creationId="{00000000-0000-0000-0000-000000000000}"/>
          </ac:spMkLst>
        </pc:spChg>
        <pc:picChg chg="mod">
          <ac:chgData name="Orla Condon" userId="62ca7181-df71-4740-a21a-4649c658ad3a" providerId="ADAL" clId="{9CA04E6F-9B24-452A-BDA3-5D96B223031B}" dt="2026-04-21T10:02:24.580" v="1012" actId="11530"/>
          <ac:picMkLst>
            <pc:docMk/>
            <pc:sldMk cId="3682974836" sldId="342"/>
            <ac:picMk id="14339" creationId="{00000000-0000-0000-0000-000000000000}"/>
          </ac:picMkLst>
        </pc:picChg>
      </pc:sldChg>
      <pc:sldChg chg="modSp add mod">
        <pc:chgData name="Orla Condon" userId="62ca7181-df71-4740-a21a-4649c658ad3a" providerId="ADAL" clId="{9CA04E6F-9B24-452A-BDA3-5D96B223031B}" dt="2026-04-21T10:05:56.638" v="1022" actId="1076"/>
        <pc:sldMkLst>
          <pc:docMk/>
          <pc:sldMk cId="3505877536" sldId="343"/>
        </pc:sldMkLst>
        <pc:spChg chg="mod">
          <ac:chgData name="Orla Condon" userId="62ca7181-df71-4740-a21a-4649c658ad3a" providerId="ADAL" clId="{9CA04E6F-9B24-452A-BDA3-5D96B223031B}" dt="2026-04-21T10:02:59.125" v="1014" actId="1076"/>
          <ac:spMkLst>
            <pc:docMk/>
            <pc:sldMk cId="3505877536" sldId="343"/>
            <ac:spMk id="2" creationId="{00000000-0000-0000-0000-000000000000}"/>
          </ac:spMkLst>
        </pc:spChg>
        <pc:spChg chg="mod">
          <ac:chgData name="Orla Condon" userId="62ca7181-df71-4740-a21a-4649c658ad3a" providerId="ADAL" clId="{9CA04E6F-9B24-452A-BDA3-5D96B223031B}" dt="2026-04-21T10:05:56.638" v="1022" actId="1076"/>
          <ac:spMkLst>
            <pc:docMk/>
            <pc:sldMk cId="3505877536" sldId="343"/>
            <ac:spMk id="3" creationId="{00000000-0000-0000-0000-000000000000}"/>
          </ac:spMkLst>
        </pc:spChg>
        <pc:picChg chg="mod">
          <ac:chgData name="Orla Condon" userId="62ca7181-df71-4740-a21a-4649c658ad3a" providerId="ADAL" clId="{9CA04E6F-9B24-452A-BDA3-5D96B223031B}" dt="2026-04-21T10:04:00.071" v="1019" actId="11530"/>
          <ac:picMkLst>
            <pc:docMk/>
            <pc:sldMk cId="3505877536" sldId="343"/>
            <ac:picMk id="5" creationId="{00000000-0000-0000-0000-000000000000}"/>
          </ac:picMkLst>
        </pc:picChg>
      </pc:sldChg>
      <pc:sldChg chg="modSp add mod">
        <pc:chgData name="Orla Condon" userId="62ca7181-df71-4740-a21a-4649c658ad3a" providerId="ADAL" clId="{9CA04E6F-9B24-452A-BDA3-5D96B223031B}" dt="2026-04-21T10:06:40.720" v="1032" actId="1076"/>
        <pc:sldMkLst>
          <pc:docMk/>
          <pc:sldMk cId="117092728" sldId="344"/>
        </pc:sldMkLst>
        <pc:spChg chg="mod">
          <ac:chgData name="Orla Condon" userId="62ca7181-df71-4740-a21a-4649c658ad3a" providerId="ADAL" clId="{9CA04E6F-9B24-452A-BDA3-5D96B223031B}" dt="2026-04-21T10:06:40.720" v="1032" actId="1076"/>
          <ac:spMkLst>
            <pc:docMk/>
            <pc:sldMk cId="117092728" sldId="344"/>
            <ac:spMk id="2" creationId="{00000000-0000-0000-0000-000000000000}"/>
          </ac:spMkLst>
        </pc:spChg>
        <pc:spChg chg="mod">
          <ac:chgData name="Orla Condon" userId="62ca7181-df71-4740-a21a-4649c658ad3a" providerId="ADAL" clId="{9CA04E6F-9B24-452A-BDA3-5D96B223031B}" dt="2026-04-21T10:06:20.660" v="1027" actId="20577"/>
          <ac:spMkLst>
            <pc:docMk/>
            <pc:sldMk cId="117092728" sldId="344"/>
            <ac:spMk id="3" creationId="{00000000-0000-0000-0000-000000000000}"/>
          </ac:spMkLst>
        </pc:spChg>
        <pc:picChg chg="mod">
          <ac:chgData name="Orla Condon" userId="62ca7181-df71-4740-a21a-4649c658ad3a" providerId="ADAL" clId="{9CA04E6F-9B24-452A-BDA3-5D96B223031B}" dt="2026-04-21T10:06:27.935" v="1029" actId="11530"/>
          <ac:picMkLst>
            <pc:docMk/>
            <pc:sldMk cId="117092728" sldId="344"/>
            <ac:picMk id="15363" creationId="{00000000-0000-0000-0000-000000000000}"/>
          </ac:picMkLst>
        </pc:picChg>
        <pc:picChg chg="mod">
          <ac:chgData name="Orla Condon" userId="62ca7181-df71-4740-a21a-4649c658ad3a" providerId="ADAL" clId="{9CA04E6F-9B24-452A-BDA3-5D96B223031B}" dt="2026-04-21T10:06:34.016" v="1031" actId="11530"/>
          <ac:picMkLst>
            <pc:docMk/>
            <pc:sldMk cId="117092728" sldId="344"/>
            <ac:picMk id="15365" creationId="{00000000-0000-0000-0000-000000000000}"/>
          </ac:picMkLst>
        </pc:picChg>
      </pc:sldChg>
      <pc:sldChg chg="modSp add mod">
        <pc:chgData name="Orla Condon" userId="62ca7181-df71-4740-a21a-4649c658ad3a" providerId="ADAL" clId="{9CA04E6F-9B24-452A-BDA3-5D96B223031B}" dt="2026-04-21T10:10:41.157" v="1062" actId="1076"/>
        <pc:sldMkLst>
          <pc:docMk/>
          <pc:sldMk cId="1458319769" sldId="345"/>
        </pc:sldMkLst>
        <pc:spChg chg="mod">
          <ac:chgData name="Orla Condon" userId="62ca7181-df71-4740-a21a-4649c658ad3a" providerId="ADAL" clId="{9CA04E6F-9B24-452A-BDA3-5D96B223031B}" dt="2026-04-21T10:09:31.541" v="1048" actId="1076"/>
          <ac:spMkLst>
            <pc:docMk/>
            <pc:sldMk cId="1458319769" sldId="345"/>
            <ac:spMk id="2" creationId="{00000000-0000-0000-0000-000000000000}"/>
          </ac:spMkLst>
        </pc:spChg>
        <pc:spChg chg="mod">
          <ac:chgData name="Orla Condon" userId="62ca7181-df71-4740-a21a-4649c658ad3a" providerId="ADAL" clId="{9CA04E6F-9B24-452A-BDA3-5D96B223031B}" dt="2026-04-21T10:10:41.157" v="1062" actId="1076"/>
          <ac:spMkLst>
            <pc:docMk/>
            <pc:sldMk cId="1458319769" sldId="345"/>
            <ac:spMk id="3" creationId="{00000000-0000-0000-0000-000000000000}"/>
          </ac:spMkLst>
        </pc:spChg>
        <pc:picChg chg="mod">
          <ac:chgData name="Orla Condon" userId="62ca7181-df71-4740-a21a-4649c658ad3a" providerId="ADAL" clId="{9CA04E6F-9B24-452A-BDA3-5D96B223031B}" dt="2026-04-21T10:10:16.839" v="1061" actId="1076"/>
          <ac:picMkLst>
            <pc:docMk/>
            <pc:sldMk cId="1458319769" sldId="345"/>
            <ac:picMk id="4" creationId="{00000000-0000-0000-0000-000000000000}"/>
          </ac:picMkLst>
        </pc:picChg>
      </pc:sldChg>
      <pc:sldChg chg="modSp add mod">
        <pc:chgData name="Orla Condon" userId="62ca7181-df71-4740-a21a-4649c658ad3a" providerId="ADAL" clId="{9CA04E6F-9B24-452A-BDA3-5D96B223031B}" dt="2026-04-21T10:11:27.056" v="1075" actId="1076"/>
        <pc:sldMkLst>
          <pc:docMk/>
          <pc:sldMk cId="1723243237" sldId="346"/>
        </pc:sldMkLst>
        <pc:spChg chg="mod">
          <ac:chgData name="Orla Condon" userId="62ca7181-df71-4740-a21a-4649c658ad3a" providerId="ADAL" clId="{9CA04E6F-9B24-452A-BDA3-5D96B223031B}" dt="2026-04-21T10:11:27.056" v="1075" actId="1076"/>
          <ac:spMkLst>
            <pc:docMk/>
            <pc:sldMk cId="1723243237" sldId="346"/>
            <ac:spMk id="2" creationId="{00000000-0000-0000-0000-000000000000}"/>
          </ac:spMkLst>
        </pc:spChg>
        <pc:spChg chg="mod">
          <ac:chgData name="Orla Condon" userId="62ca7181-df71-4740-a21a-4649c658ad3a" providerId="ADAL" clId="{9CA04E6F-9B24-452A-BDA3-5D96B223031B}" dt="2026-04-21T10:11:24.439" v="1074" actId="1076"/>
          <ac:spMkLst>
            <pc:docMk/>
            <pc:sldMk cId="1723243237" sldId="346"/>
            <ac:spMk id="3" creationId="{00000000-0000-0000-0000-000000000000}"/>
          </ac:spMkLst>
        </pc:spChg>
      </pc:sldChg>
      <pc:sldChg chg="modSp add mod">
        <pc:chgData name="Orla Condon" userId="62ca7181-df71-4740-a21a-4649c658ad3a" providerId="ADAL" clId="{9CA04E6F-9B24-452A-BDA3-5D96B223031B}" dt="2026-04-21T10:12:07.303" v="1090" actId="1076"/>
        <pc:sldMkLst>
          <pc:docMk/>
          <pc:sldMk cId="1107825432" sldId="347"/>
        </pc:sldMkLst>
        <pc:spChg chg="mod">
          <ac:chgData name="Orla Condon" userId="62ca7181-df71-4740-a21a-4649c658ad3a" providerId="ADAL" clId="{9CA04E6F-9B24-452A-BDA3-5D96B223031B}" dt="2026-04-21T10:12:07.303" v="1090" actId="1076"/>
          <ac:spMkLst>
            <pc:docMk/>
            <pc:sldMk cId="1107825432" sldId="347"/>
            <ac:spMk id="2" creationId="{00000000-0000-0000-0000-000000000000}"/>
          </ac:spMkLst>
        </pc:spChg>
        <pc:spChg chg="mod">
          <ac:chgData name="Orla Condon" userId="62ca7181-df71-4740-a21a-4649c658ad3a" providerId="ADAL" clId="{9CA04E6F-9B24-452A-BDA3-5D96B223031B}" dt="2026-04-21T10:11:59.135" v="1087" actId="14100"/>
          <ac:spMkLst>
            <pc:docMk/>
            <pc:sldMk cId="1107825432" sldId="347"/>
            <ac:spMk id="3" creationId="{00000000-0000-0000-0000-000000000000}"/>
          </ac:spMkLst>
        </pc:spChg>
        <pc:picChg chg="mod">
          <ac:chgData name="Orla Condon" userId="62ca7181-df71-4740-a21a-4649c658ad3a" providerId="ADAL" clId="{9CA04E6F-9B24-452A-BDA3-5D96B223031B}" dt="2026-04-21T10:12:03.631" v="1089" actId="1076"/>
          <ac:picMkLst>
            <pc:docMk/>
            <pc:sldMk cId="1107825432" sldId="347"/>
            <ac:picMk id="17410" creationId="{00000000-0000-0000-0000-000000000000}"/>
          </ac:picMkLst>
        </pc:picChg>
      </pc:sldChg>
      <pc:sldChg chg="modSp add mod">
        <pc:chgData name="Orla Condon" userId="62ca7181-df71-4740-a21a-4649c658ad3a" providerId="ADAL" clId="{9CA04E6F-9B24-452A-BDA3-5D96B223031B}" dt="2026-04-21T10:12:59.781" v="1106" actId="11530"/>
        <pc:sldMkLst>
          <pc:docMk/>
          <pc:sldMk cId="1180275144" sldId="348"/>
        </pc:sldMkLst>
        <pc:spChg chg="mod">
          <ac:chgData name="Orla Condon" userId="62ca7181-df71-4740-a21a-4649c658ad3a" providerId="ADAL" clId="{9CA04E6F-9B24-452A-BDA3-5D96B223031B}" dt="2026-04-21T10:12:12.480" v="1091" actId="1076"/>
          <ac:spMkLst>
            <pc:docMk/>
            <pc:sldMk cId="1180275144" sldId="348"/>
            <ac:spMk id="2" creationId="{00000000-0000-0000-0000-000000000000}"/>
          </ac:spMkLst>
        </pc:spChg>
        <pc:spChg chg="mod">
          <ac:chgData name="Orla Condon" userId="62ca7181-df71-4740-a21a-4649c658ad3a" providerId="ADAL" clId="{9CA04E6F-9B24-452A-BDA3-5D96B223031B}" dt="2026-04-21T10:12:53.099" v="1104" actId="2711"/>
          <ac:spMkLst>
            <pc:docMk/>
            <pc:sldMk cId="1180275144" sldId="348"/>
            <ac:spMk id="3" creationId="{00000000-0000-0000-0000-000000000000}"/>
          </ac:spMkLst>
        </pc:spChg>
        <pc:picChg chg="mod">
          <ac:chgData name="Orla Condon" userId="62ca7181-df71-4740-a21a-4649c658ad3a" providerId="ADAL" clId="{9CA04E6F-9B24-452A-BDA3-5D96B223031B}" dt="2026-04-21T10:12:59.781" v="1106" actId="11530"/>
          <ac:picMkLst>
            <pc:docMk/>
            <pc:sldMk cId="1180275144" sldId="348"/>
            <ac:picMk id="18436" creationId="{00000000-0000-0000-0000-000000000000}"/>
          </ac:picMkLst>
        </pc:picChg>
      </pc:sldChg>
      <pc:sldChg chg="modSp add mod">
        <pc:chgData name="Orla Condon" userId="62ca7181-df71-4740-a21a-4649c658ad3a" providerId="ADAL" clId="{9CA04E6F-9B24-452A-BDA3-5D96B223031B}" dt="2026-04-21T10:13:57.919" v="1118" actId="14100"/>
        <pc:sldMkLst>
          <pc:docMk/>
          <pc:sldMk cId="1382926403" sldId="349"/>
        </pc:sldMkLst>
        <pc:spChg chg="mod">
          <ac:chgData name="Orla Condon" userId="62ca7181-df71-4740-a21a-4649c658ad3a" providerId="ADAL" clId="{9CA04E6F-9B24-452A-BDA3-5D96B223031B}" dt="2026-04-21T10:13:41.608" v="1113" actId="1076"/>
          <ac:spMkLst>
            <pc:docMk/>
            <pc:sldMk cId="1382926403" sldId="349"/>
            <ac:spMk id="2" creationId="{00000000-0000-0000-0000-000000000000}"/>
          </ac:spMkLst>
        </pc:spChg>
        <pc:spChg chg="mod">
          <ac:chgData name="Orla Condon" userId="62ca7181-df71-4740-a21a-4649c658ad3a" providerId="ADAL" clId="{9CA04E6F-9B24-452A-BDA3-5D96B223031B}" dt="2026-04-21T10:13:57.919" v="1118" actId="14100"/>
          <ac:spMkLst>
            <pc:docMk/>
            <pc:sldMk cId="1382926403" sldId="349"/>
            <ac:spMk id="3" creationId="{00000000-0000-0000-0000-000000000000}"/>
          </ac:spMkLst>
        </pc:spChg>
      </pc:sldChg>
      <pc:sldChg chg="modSp add mod">
        <pc:chgData name="Orla Condon" userId="62ca7181-df71-4740-a21a-4649c658ad3a" providerId="ADAL" clId="{9CA04E6F-9B24-452A-BDA3-5D96B223031B}" dt="2026-04-21T10:14:36.535" v="1130" actId="1076"/>
        <pc:sldMkLst>
          <pc:docMk/>
          <pc:sldMk cId="2713834596" sldId="350"/>
        </pc:sldMkLst>
        <pc:spChg chg="mod">
          <ac:chgData name="Orla Condon" userId="62ca7181-df71-4740-a21a-4649c658ad3a" providerId="ADAL" clId="{9CA04E6F-9B24-452A-BDA3-5D96B223031B}" dt="2026-04-21T10:14:36.535" v="1130" actId="1076"/>
          <ac:spMkLst>
            <pc:docMk/>
            <pc:sldMk cId="2713834596" sldId="350"/>
            <ac:spMk id="2" creationId="{00000000-0000-0000-0000-000000000000}"/>
          </ac:spMkLst>
        </pc:spChg>
        <pc:spChg chg="mod">
          <ac:chgData name="Orla Condon" userId="62ca7181-df71-4740-a21a-4649c658ad3a" providerId="ADAL" clId="{9CA04E6F-9B24-452A-BDA3-5D96B223031B}" dt="2026-04-21T10:14:30.556" v="1129" actId="2711"/>
          <ac:spMkLst>
            <pc:docMk/>
            <pc:sldMk cId="2713834596" sldId="350"/>
            <ac:spMk id="3" creationId="{00000000-0000-0000-0000-000000000000}"/>
          </ac:spMkLst>
        </pc:spChg>
        <pc:picChg chg="mod">
          <ac:chgData name="Orla Condon" userId="62ca7181-df71-4740-a21a-4649c658ad3a" providerId="ADAL" clId="{9CA04E6F-9B24-452A-BDA3-5D96B223031B}" dt="2026-04-21T10:14:22.270" v="1128" actId="11530"/>
          <ac:picMkLst>
            <pc:docMk/>
            <pc:sldMk cId="2713834596" sldId="350"/>
            <ac:picMk id="19458" creationId="{00000000-0000-0000-0000-000000000000}"/>
          </ac:picMkLst>
        </pc:picChg>
      </pc:sldChg>
      <pc:sldChg chg="modSp add mod">
        <pc:chgData name="Orla Condon" userId="62ca7181-df71-4740-a21a-4649c658ad3a" providerId="ADAL" clId="{9CA04E6F-9B24-452A-BDA3-5D96B223031B}" dt="2026-04-21T10:14:53.176" v="1135" actId="11530"/>
        <pc:sldMkLst>
          <pc:docMk/>
          <pc:sldMk cId="462899378" sldId="351"/>
        </pc:sldMkLst>
        <pc:spChg chg="mod">
          <ac:chgData name="Orla Condon" userId="62ca7181-df71-4740-a21a-4649c658ad3a" providerId="ADAL" clId="{9CA04E6F-9B24-452A-BDA3-5D96B223031B}" dt="2026-04-21T10:14:40.352" v="1131" actId="1076"/>
          <ac:spMkLst>
            <pc:docMk/>
            <pc:sldMk cId="462899378" sldId="351"/>
            <ac:spMk id="2" creationId="{00000000-0000-0000-0000-000000000000}"/>
          </ac:spMkLst>
        </pc:spChg>
        <pc:spChg chg="mod">
          <ac:chgData name="Orla Condon" userId="62ca7181-df71-4740-a21a-4649c658ad3a" providerId="ADAL" clId="{9CA04E6F-9B24-452A-BDA3-5D96B223031B}" dt="2026-04-21T10:14:44.587" v="1133" actId="5793"/>
          <ac:spMkLst>
            <pc:docMk/>
            <pc:sldMk cId="462899378" sldId="351"/>
            <ac:spMk id="3" creationId="{00000000-0000-0000-0000-000000000000}"/>
          </ac:spMkLst>
        </pc:spChg>
        <pc:picChg chg="mod">
          <ac:chgData name="Orla Condon" userId="62ca7181-df71-4740-a21a-4649c658ad3a" providerId="ADAL" clId="{9CA04E6F-9B24-452A-BDA3-5D96B223031B}" dt="2026-04-21T10:14:53.176" v="1135" actId="11530"/>
          <ac:picMkLst>
            <pc:docMk/>
            <pc:sldMk cId="462899378" sldId="351"/>
            <ac:picMk id="5" creationId="{00000000-0000-0000-0000-000000000000}"/>
          </ac:picMkLst>
        </pc:picChg>
      </pc:sldChg>
      <pc:sldChg chg="modSp add mod">
        <pc:chgData name="Orla Condon" userId="62ca7181-df71-4740-a21a-4649c658ad3a" providerId="ADAL" clId="{9CA04E6F-9B24-452A-BDA3-5D96B223031B}" dt="2026-04-21T10:17:26" v="1144" actId="20577"/>
        <pc:sldMkLst>
          <pc:docMk/>
          <pc:sldMk cId="3537646570" sldId="352"/>
        </pc:sldMkLst>
        <pc:spChg chg="mod">
          <ac:chgData name="Orla Condon" userId="62ca7181-df71-4740-a21a-4649c658ad3a" providerId="ADAL" clId="{9CA04E6F-9B24-452A-BDA3-5D96B223031B}" dt="2026-04-21T10:14:58.519" v="1136" actId="1076"/>
          <ac:spMkLst>
            <pc:docMk/>
            <pc:sldMk cId="3537646570" sldId="352"/>
            <ac:spMk id="2" creationId="{00000000-0000-0000-0000-000000000000}"/>
          </ac:spMkLst>
        </pc:spChg>
        <pc:spChg chg="mod">
          <ac:chgData name="Orla Condon" userId="62ca7181-df71-4740-a21a-4649c658ad3a" providerId="ADAL" clId="{9CA04E6F-9B24-452A-BDA3-5D96B223031B}" dt="2026-04-21T10:17:26" v="1144" actId="20577"/>
          <ac:spMkLst>
            <pc:docMk/>
            <pc:sldMk cId="3537646570" sldId="352"/>
            <ac:spMk id="3" creationId="{00000000-0000-0000-0000-000000000000}"/>
          </ac:spMkLst>
        </pc:spChg>
      </pc:sldChg>
      <pc:sldChg chg="addSp delSp modSp add mod">
        <pc:chgData name="Orla Condon" userId="62ca7181-df71-4740-a21a-4649c658ad3a" providerId="ADAL" clId="{9CA04E6F-9B24-452A-BDA3-5D96B223031B}" dt="2026-04-21T10:21:44.655" v="1158" actId="14100"/>
        <pc:sldMkLst>
          <pc:docMk/>
          <pc:sldMk cId="1188556146" sldId="353"/>
        </pc:sldMkLst>
        <pc:spChg chg="mod">
          <ac:chgData name="Orla Condon" userId="62ca7181-df71-4740-a21a-4649c658ad3a" providerId="ADAL" clId="{9CA04E6F-9B24-452A-BDA3-5D96B223031B}" dt="2026-04-21T10:17:32.798" v="1145" actId="1076"/>
          <ac:spMkLst>
            <pc:docMk/>
            <pc:sldMk cId="1188556146" sldId="353"/>
            <ac:spMk id="2" creationId="{00000000-0000-0000-0000-000000000000}"/>
          </ac:spMkLst>
        </pc:spChg>
        <pc:spChg chg="mod">
          <ac:chgData name="Orla Condon" userId="62ca7181-df71-4740-a21a-4649c658ad3a" providerId="ADAL" clId="{9CA04E6F-9B24-452A-BDA3-5D96B223031B}" dt="2026-04-21T10:21:42.833" v="1157" actId="14100"/>
          <ac:spMkLst>
            <pc:docMk/>
            <pc:sldMk cId="1188556146" sldId="353"/>
            <ac:spMk id="3" creationId="{00000000-0000-0000-0000-000000000000}"/>
          </ac:spMkLst>
        </pc:spChg>
        <pc:picChg chg="add mod">
          <ac:chgData name="Orla Condon" userId="62ca7181-df71-4740-a21a-4649c658ad3a" providerId="ADAL" clId="{9CA04E6F-9B24-452A-BDA3-5D96B223031B}" dt="2026-04-21T10:21:44.655" v="1158" actId="14100"/>
          <ac:picMkLst>
            <pc:docMk/>
            <pc:sldMk cId="1188556146" sldId="353"/>
            <ac:picMk id="5" creationId="{D6238A3D-A650-EBCB-3F40-BF0D861DFE68}"/>
          </ac:picMkLst>
        </pc:picChg>
        <pc:picChg chg="del">
          <ac:chgData name="Orla Condon" userId="62ca7181-df71-4740-a21a-4649c658ad3a" providerId="ADAL" clId="{9CA04E6F-9B24-452A-BDA3-5D96B223031B}" dt="2026-04-21T10:17:50.481" v="1150" actId="478"/>
          <ac:picMkLst>
            <pc:docMk/>
            <pc:sldMk cId="1188556146" sldId="353"/>
            <ac:picMk id="20482" creationId="{00000000-0000-0000-0000-000000000000}"/>
          </ac:picMkLst>
        </pc:picChg>
      </pc:sldChg>
      <pc:sldChg chg="modSp add mod">
        <pc:chgData name="Orla Condon" userId="62ca7181-df71-4740-a21a-4649c658ad3a" providerId="ADAL" clId="{9CA04E6F-9B24-452A-BDA3-5D96B223031B}" dt="2026-04-21T10:22:01.190" v="1164" actId="11530"/>
        <pc:sldMkLst>
          <pc:docMk/>
          <pc:sldMk cId="857529887" sldId="354"/>
        </pc:sldMkLst>
        <pc:spChg chg="mod">
          <ac:chgData name="Orla Condon" userId="62ca7181-df71-4740-a21a-4649c658ad3a" providerId="ADAL" clId="{9CA04E6F-9B24-452A-BDA3-5D96B223031B}" dt="2026-04-21T10:21:48.984" v="1159" actId="1076"/>
          <ac:spMkLst>
            <pc:docMk/>
            <pc:sldMk cId="857529887" sldId="354"/>
            <ac:spMk id="2" creationId="{00000000-0000-0000-0000-000000000000}"/>
          </ac:spMkLst>
        </pc:spChg>
        <pc:spChg chg="mod">
          <ac:chgData name="Orla Condon" userId="62ca7181-df71-4740-a21a-4649c658ad3a" providerId="ADAL" clId="{9CA04E6F-9B24-452A-BDA3-5D96B223031B}" dt="2026-04-21T10:21:53.874" v="1161" actId="5793"/>
          <ac:spMkLst>
            <pc:docMk/>
            <pc:sldMk cId="857529887" sldId="354"/>
            <ac:spMk id="3" creationId="{00000000-0000-0000-0000-000000000000}"/>
          </ac:spMkLst>
        </pc:spChg>
        <pc:picChg chg="mod">
          <ac:chgData name="Orla Condon" userId="62ca7181-df71-4740-a21a-4649c658ad3a" providerId="ADAL" clId="{9CA04E6F-9B24-452A-BDA3-5D96B223031B}" dt="2026-04-21T10:22:01.190" v="1164" actId="11530"/>
          <ac:picMkLst>
            <pc:docMk/>
            <pc:sldMk cId="857529887" sldId="354"/>
            <ac:picMk id="30722" creationId="{00000000-0000-0000-0000-000000000000}"/>
          </ac:picMkLst>
        </pc:picChg>
      </pc:sldChg>
      <pc:sldChg chg="modSp add mod">
        <pc:chgData name="Orla Condon" userId="62ca7181-df71-4740-a21a-4649c658ad3a" providerId="ADAL" clId="{9CA04E6F-9B24-452A-BDA3-5D96B223031B}" dt="2026-04-21T10:22:41.201" v="1177" actId="5793"/>
        <pc:sldMkLst>
          <pc:docMk/>
          <pc:sldMk cId="3123661022" sldId="355"/>
        </pc:sldMkLst>
        <pc:spChg chg="mod">
          <ac:chgData name="Orla Condon" userId="62ca7181-df71-4740-a21a-4649c658ad3a" providerId="ADAL" clId="{9CA04E6F-9B24-452A-BDA3-5D96B223031B}" dt="2026-04-21T10:22:06.735" v="1165" actId="1076"/>
          <ac:spMkLst>
            <pc:docMk/>
            <pc:sldMk cId="3123661022" sldId="355"/>
            <ac:spMk id="2" creationId="{00000000-0000-0000-0000-000000000000}"/>
          </ac:spMkLst>
        </pc:spChg>
        <pc:spChg chg="mod">
          <ac:chgData name="Orla Condon" userId="62ca7181-df71-4740-a21a-4649c658ad3a" providerId="ADAL" clId="{9CA04E6F-9B24-452A-BDA3-5D96B223031B}" dt="2026-04-21T10:22:41.201" v="1177" actId="5793"/>
          <ac:spMkLst>
            <pc:docMk/>
            <pc:sldMk cId="3123661022" sldId="355"/>
            <ac:spMk id="3" creationId="{00000000-0000-0000-0000-000000000000}"/>
          </ac:spMkLst>
        </pc:spChg>
        <pc:picChg chg="mod">
          <ac:chgData name="Orla Condon" userId="62ca7181-df71-4740-a21a-4649c658ad3a" providerId="ADAL" clId="{9CA04E6F-9B24-452A-BDA3-5D96B223031B}" dt="2026-04-21T10:22:36.902" v="1176" actId="1076"/>
          <ac:picMkLst>
            <pc:docMk/>
            <pc:sldMk cId="3123661022" sldId="355"/>
            <ac:picMk id="21506" creationId="{00000000-0000-0000-0000-000000000000}"/>
          </ac:picMkLst>
        </pc:picChg>
      </pc:sldChg>
      <pc:sldChg chg="modSp add mod">
        <pc:chgData name="Orla Condon" userId="62ca7181-df71-4740-a21a-4649c658ad3a" providerId="ADAL" clId="{9CA04E6F-9B24-452A-BDA3-5D96B223031B}" dt="2026-04-21T10:23:26.552" v="1194" actId="1076"/>
        <pc:sldMkLst>
          <pc:docMk/>
          <pc:sldMk cId="1405560335" sldId="356"/>
        </pc:sldMkLst>
        <pc:spChg chg="mod">
          <ac:chgData name="Orla Condon" userId="62ca7181-df71-4740-a21a-4649c658ad3a" providerId="ADAL" clId="{9CA04E6F-9B24-452A-BDA3-5D96B223031B}" dt="2026-04-21T10:22:45.109" v="1178" actId="1076"/>
          <ac:spMkLst>
            <pc:docMk/>
            <pc:sldMk cId="1405560335" sldId="356"/>
            <ac:spMk id="2" creationId="{00000000-0000-0000-0000-000000000000}"/>
          </ac:spMkLst>
        </pc:spChg>
        <pc:spChg chg="mod">
          <ac:chgData name="Orla Condon" userId="62ca7181-df71-4740-a21a-4649c658ad3a" providerId="ADAL" clId="{9CA04E6F-9B24-452A-BDA3-5D96B223031B}" dt="2026-04-21T10:23:26.552" v="1194" actId="1076"/>
          <ac:spMkLst>
            <pc:docMk/>
            <pc:sldMk cId="1405560335" sldId="356"/>
            <ac:spMk id="3" creationId="{00000000-0000-0000-0000-000000000000}"/>
          </ac:spMkLst>
        </pc:spChg>
        <pc:picChg chg="mod">
          <ac:chgData name="Orla Condon" userId="62ca7181-df71-4740-a21a-4649c658ad3a" providerId="ADAL" clId="{9CA04E6F-9B24-452A-BDA3-5D96B223031B}" dt="2026-04-21T10:22:54.220" v="1181" actId="11530"/>
          <ac:picMkLst>
            <pc:docMk/>
            <pc:sldMk cId="1405560335" sldId="356"/>
            <ac:picMk id="22531" creationId="{00000000-0000-0000-0000-000000000000}"/>
          </ac:picMkLst>
        </pc:picChg>
      </pc:sldChg>
      <pc:sldChg chg="modSp add mod">
        <pc:chgData name="Orla Condon" userId="62ca7181-df71-4740-a21a-4649c658ad3a" providerId="ADAL" clId="{9CA04E6F-9B24-452A-BDA3-5D96B223031B}" dt="2026-04-21T10:24:10.768" v="1211" actId="2711"/>
        <pc:sldMkLst>
          <pc:docMk/>
          <pc:sldMk cId="443917157" sldId="357"/>
        </pc:sldMkLst>
        <pc:spChg chg="mod">
          <ac:chgData name="Orla Condon" userId="62ca7181-df71-4740-a21a-4649c658ad3a" providerId="ADAL" clId="{9CA04E6F-9B24-452A-BDA3-5D96B223031B}" dt="2026-04-21T10:23:33.687" v="1195" actId="1076"/>
          <ac:spMkLst>
            <pc:docMk/>
            <pc:sldMk cId="443917157" sldId="357"/>
            <ac:spMk id="2" creationId="{00000000-0000-0000-0000-000000000000}"/>
          </ac:spMkLst>
        </pc:spChg>
        <pc:spChg chg="mod">
          <ac:chgData name="Orla Condon" userId="62ca7181-df71-4740-a21a-4649c658ad3a" providerId="ADAL" clId="{9CA04E6F-9B24-452A-BDA3-5D96B223031B}" dt="2026-04-21T10:24:10.768" v="1211" actId="2711"/>
          <ac:spMkLst>
            <pc:docMk/>
            <pc:sldMk cId="443917157" sldId="357"/>
            <ac:spMk id="3" creationId="{00000000-0000-0000-0000-000000000000}"/>
          </ac:spMkLst>
        </pc:spChg>
        <pc:picChg chg="mod">
          <ac:chgData name="Orla Condon" userId="62ca7181-df71-4740-a21a-4649c658ad3a" providerId="ADAL" clId="{9CA04E6F-9B24-452A-BDA3-5D96B223031B}" dt="2026-04-21T10:23:58.510" v="1206" actId="1076"/>
          <ac:picMkLst>
            <pc:docMk/>
            <pc:sldMk cId="443917157" sldId="357"/>
            <ac:picMk id="4" creationId="{00000000-0000-0000-0000-000000000000}"/>
          </ac:picMkLst>
        </pc:picChg>
      </pc:sldChg>
      <pc:sldChg chg="modSp add mod">
        <pc:chgData name="Orla Condon" userId="62ca7181-df71-4740-a21a-4649c658ad3a" providerId="ADAL" clId="{9CA04E6F-9B24-452A-BDA3-5D96B223031B}" dt="2026-04-21T10:25:01.902" v="1225" actId="1076"/>
        <pc:sldMkLst>
          <pc:docMk/>
          <pc:sldMk cId="3137293445" sldId="358"/>
        </pc:sldMkLst>
        <pc:spChg chg="mod">
          <ac:chgData name="Orla Condon" userId="62ca7181-df71-4740-a21a-4649c658ad3a" providerId="ADAL" clId="{9CA04E6F-9B24-452A-BDA3-5D96B223031B}" dt="2026-04-21T10:24:23.039" v="1212" actId="1076"/>
          <ac:spMkLst>
            <pc:docMk/>
            <pc:sldMk cId="3137293445" sldId="358"/>
            <ac:spMk id="2" creationId="{00000000-0000-0000-0000-000000000000}"/>
          </ac:spMkLst>
        </pc:spChg>
        <pc:spChg chg="mod">
          <ac:chgData name="Orla Condon" userId="62ca7181-df71-4740-a21a-4649c658ad3a" providerId="ADAL" clId="{9CA04E6F-9B24-452A-BDA3-5D96B223031B}" dt="2026-04-21T10:24:56.398" v="1224" actId="20577"/>
          <ac:spMkLst>
            <pc:docMk/>
            <pc:sldMk cId="3137293445" sldId="358"/>
            <ac:spMk id="3" creationId="{00000000-0000-0000-0000-000000000000}"/>
          </ac:spMkLst>
        </pc:spChg>
        <pc:picChg chg="mod">
          <ac:chgData name="Orla Condon" userId="62ca7181-df71-4740-a21a-4649c658ad3a" providerId="ADAL" clId="{9CA04E6F-9B24-452A-BDA3-5D96B223031B}" dt="2026-04-21T10:25:01.902" v="1225" actId="1076"/>
          <ac:picMkLst>
            <pc:docMk/>
            <pc:sldMk cId="3137293445" sldId="358"/>
            <ac:picMk id="23556" creationId="{00000000-0000-0000-0000-000000000000}"/>
          </ac:picMkLst>
        </pc:picChg>
      </pc:sldChg>
      <pc:sldChg chg="modSp add mod">
        <pc:chgData name="Orla Condon" userId="62ca7181-df71-4740-a21a-4649c658ad3a" providerId="ADAL" clId="{9CA04E6F-9B24-452A-BDA3-5D96B223031B}" dt="2026-04-21T10:26:06.633" v="1243" actId="2711"/>
        <pc:sldMkLst>
          <pc:docMk/>
          <pc:sldMk cId="4249816547" sldId="359"/>
        </pc:sldMkLst>
        <pc:spChg chg="mod">
          <ac:chgData name="Orla Condon" userId="62ca7181-df71-4740-a21a-4649c658ad3a" providerId="ADAL" clId="{9CA04E6F-9B24-452A-BDA3-5D96B223031B}" dt="2026-04-21T10:25:08.129" v="1226" actId="1076"/>
          <ac:spMkLst>
            <pc:docMk/>
            <pc:sldMk cId="4249816547" sldId="359"/>
            <ac:spMk id="2" creationId="{00000000-0000-0000-0000-000000000000}"/>
          </ac:spMkLst>
        </pc:spChg>
        <pc:spChg chg="mod">
          <ac:chgData name="Orla Condon" userId="62ca7181-df71-4740-a21a-4649c658ad3a" providerId="ADAL" clId="{9CA04E6F-9B24-452A-BDA3-5D96B223031B}" dt="2026-04-21T10:26:06.633" v="1243" actId="2711"/>
          <ac:spMkLst>
            <pc:docMk/>
            <pc:sldMk cId="4249816547" sldId="359"/>
            <ac:spMk id="3" creationId="{00000000-0000-0000-0000-000000000000}"/>
          </ac:spMkLst>
        </pc:spChg>
        <pc:picChg chg="mod">
          <ac:chgData name="Orla Condon" userId="62ca7181-df71-4740-a21a-4649c658ad3a" providerId="ADAL" clId="{9CA04E6F-9B24-452A-BDA3-5D96B223031B}" dt="2026-04-21T10:25:28.748" v="1232" actId="11530"/>
          <ac:picMkLst>
            <pc:docMk/>
            <pc:sldMk cId="4249816547" sldId="359"/>
            <ac:picMk id="24579" creationId="{00000000-0000-0000-0000-000000000000}"/>
          </ac:picMkLst>
        </pc:picChg>
      </pc:sldChg>
      <pc:sldChg chg="delSp modSp add mod">
        <pc:chgData name="Orla Condon" userId="62ca7181-df71-4740-a21a-4649c658ad3a" providerId="ADAL" clId="{9CA04E6F-9B24-452A-BDA3-5D96B223031B}" dt="2026-04-21T10:27:45.662" v="1258" actId="14100"/>
        <pc:sldMkLst>
          <pc:docMk/>
          <pc:sldMk cId="356277033" sldId="360"/>
        </pc:sldMkLst>
        <pc:spChg chg="mod">
          <ac:chgData name="Orla Condon" userId="62ca7181-df71-4740-a21a-4649c658ad3a" providerId="ADAL" clId="{9CA04E6F-9B24-452A-BDA3-5D96B223031B}" dt="2026-04-21T10:26:40.254" v="1244" actId="1076"/>
          <ac:spMkLst>
            <pc:docMk/>
            <pc:sldMk cId="356277033" sldId="360"/>
            <ac:spMk id="2" creationId="{00000000-0000-0000-0000-000000000000}"/>
          </ac:spMkLst>
        </pc:spChg>
        <pc:spChg chg="mod">
          <ac:chgData name="Orla Condon" userId="62ca7181-df71-4740-a21a-4649c658ad3a" providerId="ADAL" clId="{9CA04E6F-9B24-452A-BDA3-5D96B223031B}" dt="2026-04-21T10:27:45.662" v="1258" actId="14100"/>
          <ac:spMkLst>
            <pc:docMk/>
            <pc:sldMk cId="356277033" sldId="360"/>
            <ac:spMk id="3" creationId="{00000000-0000-0000-0000-000000000000}"/>
          </ac:spMkLst>
        </pc:spChg>
        <pc:picChg chg="del">
          <ac:chgData name="Orla Condon" userId="62ca7181-df71-4740-a21a-4649c658ad3a" providerId="ADAL" clId="{9CA04E6F-9B24-452A-BDA3-5D96B223031B}" dt="2026-04-21T10:27:42.982" v="1257" actId="478"/>
          <ac:picMkLst>
            <pc:docMk/>
            <pc:sldMk cId="356277033" sldId="360"/>
            <ac:picMk id="25602" creationId="{00000000-0000-0000-0000-000000000000}"/>
          </ac:picMkLst>
        </pc:picChg>
      </pc:sldChg>
      <pc:sldChg chg="modSp add mod">
        <pc:chgData name="Orla Condon" userId="62ca7181-df71-4740-a21a-4649c658ad3a" providerId="ADAL" clId="{9CA04E6F-9B24-452A-BDA3-5D96B223031B}" dt="2026-04-21T10:28:23.677" v="1269" actId="1076"/>
        <pc:sldMkLst>
          <pc:docMk/>
          <pc:sldMk cId="1430924892" sldId="361"/>
        </pc:sldMkLst>
        <pc:spChg chg="mod">
          <ac:chgData name="Orla Condon" userId="62ca7181-df71-4740-a21a-4649c658ad3a" providerId="ADAL" clId="{9CA04E6F-9B24-452A-BDA3-5D96B223031B}" dt="2026-04-21T10:27:51.610" v="1259" actId="1076"/>
          <ac:spMkLst>
            <pc:docMk/>
            <pc:sldMk cId="1430924892" sldId="361"/>
            <ac:spMk id="2" creationId="{00000000-0000-0000-0000-000000000000}"/>
          </ac:spMkLst>
        </pc:spChg>
        <pc:spChg chg="mod">
          <ac:chgData name="Orla Condon" userId="62ca7181-df71-4740-a21a-4649c658ad3a" providerId="ADAL" clId="{9CA04E6F-9B24-452A-BDA3-5D96B223031B}" dt="2026-04-21T10:28:01.959" v="1264" actId="5793"/>
          <ac:spMkLst>
            <pc:docMk/>
            <pc:sldMk cId="1430924892" sldId="361"/>
            <ac:spMk id="3" creationId="{00000000-0000-0000-0000-000000000000}"/>
          </ac:spMkLst>
        </pc:spChg>
        <pc:picChg chg="mod">
          <ac:chgData name="Orla Condon" userId="62ca7181-df71-4740-a21a-4649c658ad3a" providerId="ADAL" clId="{9CA04E6F-9B24-452A-BDA3-5D96B223031B}" dt="2026-04-21T10:28:23.677" v="1269" actId="1076"/>
          <ac:picMkLst>
            <pc:docMk/>
            <pc:sldMk cId="1430924892" sldId="361"/>
            <ac:picMk id="26626" creationId="{00000000-0000-0000-0000-000000000000}"/>
          </ac:picMkLst>
        </pc:picChg>
      </pc:sldChg>
      <pc:sldChg chg="modSp add mod">
        <pc:chgData name="Orla Condon" userId="62ca7181-df71-4740-a21a-4649c658ad3a" providerId="ADAL" clId="{9CA04E6F-9B24-452A-BDA3-5D96B223031B}" dt="2026-04-21T10:28:38.513" v="1274" actId="5793"/>
        <pc:sldMkLst>
          <pc:docMk/>
          <pc:sldMk cId="3594527440" sldId="362"/>
        </pc:sldMkLst>
        <pc:spChg chg="mod">
          <ac:chgData name="Orla Condon" userId="62ca7181-df71-4740-a21a-4649c658ad3a" providerId="ADAL" clId="{9CA04E6F-9B24-452A-BDA3-5D96B223031B}" dt="2026-04-21T10:28:29.621" v="1270" actId="1076"/>
          <ac:spMkLst>
            <pc:docMk/>
            <pc:sldMk cId="3594527440" sldId="362"/>
            <ac:spMk id="2" creationId="{00000000-0000-0000-0000-000000000000}"/>
          </ac:spMkLst>
        </pc:spChg>
        <pc:spChg chg="mod">
          <ac:chgData name="Orla Condon" userId="62ca7181-df71-4740-a21a-4649c658ad3a" providerId="ADAL" clId="{9CA04E6F-9B24-452A-BDA3-5D96B223031B}" dt="2026-04-21T10:28:38.513" v="1274" actId="5793"/>
          <ac:spMkLst>
            <pc:docMk/>
            <pc:sldMk cId="3594527440" sldId="362"/>
            <ac:spMk id="3" creationId="{00000000-0000-0000-0000-000000000000}"/>
          </ac:spMkLst>
        </pc:spChg>
      </pc:sldChg>
      <pc:sldChg chg="modSp add mod">
        <pc:chgData name="Orla Condon" userId="62ca7181-df71-4740-a21a-4649c658ad3a" providerId="ADAL" clId="{9CA04E6F-9B24-452A-BDA3-5D96B223031B}" dt="2026-04-21T10:29:12.775" v="1290" actId="1076"/>
        <pc:sldMkLst>
          <pc:docMk/>
          <pc:sldMk cId="4148301856" sldId="363"/>
        </pc:sldMkLst>
        <pc:spChg chg="mod">
          <ac:chgData name="Orla Condon" userId="62ca7181-df71-4740-a21a-4649c658ad3a" providerId="ADAL" clId="{9CA04E6F-9B24-452A-BDA3-5D96B223031B}" dt="2026-04-21T10:28:43.392" v="1275" actId="1076"/>
          <ac:spMkLst>
            <pc:docMk/>
            <pc:sldMk cId="4148301856" sldId="363"/>
            <ac:spMk id="2" creationId="{00000000-0000-0000-0000-000000000000}"/>
          </ac:spMkLst>
        </pc:spChg>
        <pc:spChg chg="mod">
          <ac:chgData name="Orla Condon" userId="62ca7181-df71-4740-a21a-4649c658ad3a" providerId="ADAL" clId="{9CA04E6F-9B24-452A-BDA3-5D96B223031B}" dt="2026-04-21T10:29:06.697" v="1287" actId="20577"/>
          <ac:spMkLst>
            <pc:docMk/>
            <pc:sldMk cId="4148301856" sldId="363"/>
            <ac:spMk id="3" creationId="{00000000-0000-0000-0000-000000000000}"/>
          </ac:spMkLst>
        </pc:spChg>
        <pc:picChg chg="mod">
          <ac:chgData name="Orla Condon" userId="62ca7181-df71-4740-a21a-4649c658ad3a" providerId="ADAL" clId="{9CA04E6F-9B24-452A-BDA3-5D96B223031B}" dt="2026-04-21T10:29:12.775" v="1290" actId="1076"/>
          <ac:picMkLst>
            <pc:docMk/>
            <pc:sldMk cId="4148301856" sldId="363"/>
            <ac:picMk id="4" creationId="{00000000-0000-0000-0000-000000000000}"/>
          </ac:picMkLst>
        </pc:picChg>
      </pc:sldChg>
      <pc:sldChg chg="modSp add mod">
        <pc:chgData name="Orla Condon" userId="62ca7181-df71-4740-a21a-4649c658ad3a" providerId="ADAL" clId="{9CA04E6F-9B24-452A-BDA3-5D96B223031B}" dt="2026-04-21T08:56:04.872" v="502" actId="20577"/>
        <pc:sldMkLst>
          <pc:docMk/>
          <pc:sldMk cId="2827588344" sldId="364"/>
        </pc:sldMkLst>
        <pc:spChg chg="mod">
          <ac:chgData name="Orla Condon" userId="62ca7181-df71-4740-a21a-4649c658ad3a" providerId="ADAL" clId="{9CA04E6F-9B24-452A-BDA3-5D96B223031B}" dt="2026-04-21T08:56:04.872" v="502" actId="20577"/>
          <ac:spMkLst>
            <pc:docMk/>
            <pc:sldMk cId="2827588344" sldId="364"/>
            <ac:spMk id="2" creationId="{A6E1E685-0E85-14AD-0D8B-CA605B729A3B}"/>
          </ac:spMkLst>
        </pc:spChg>
        <pc:spChg chg="mod">
          <ac:chgData name="Orla Condon" userId="62ca7181-df71-4740-a21a-4649c658ad3a" providerId="ADAL" clId="{9CA04E6F-9B24-452A-BDA3-5D96B223031B}" dt="2026-04-21T08:55:48.445" v="488" actId="1076"/>
          <ac:spMkLst>
            <pc:docMk/>
            <pc:sldMk cId="2827588344" sldId="364"/>
            <ac:spMk id="3" creationId="{5CB12A30-2B82-8D67-387B-36E7195BC2BB}"/>
          </ac:spMkLst>
        </pc:spChg>
        <pc:picChg chg="mod">
          <ac:chgData name="Orla Condon" userId="62ca7181-df71-4740-a21a-4649c658ad3a" providerId="ADAL" clId="{9CA04E6F-9B24-452A-BDA3-5D96B223031B}" dt="2026-04-21T08:55:57.684" v="492" actId="1076"/>
          <ac:picMkLst>
            <pc:docMk/>
            <pc:sldMk cId="2827588344" sldId="364"/>
            <ac:picMk id="4" creationId="{B65843B1-B990-245B-FD5E-D28AB8E7300C}"/>
          </ac:picMkLst>
        </pc:picChg>
      </pc:sldChg>
      <pc:sldChg chg="addSp delSp modSp add mod">
        <pc:chgData name="Orla Condon" userId="62ca7181-df71-4740-a21a-4649c658ad3a" providerId="ADAL" clId="{9CA04E6F-9B24-452A-BDA3-5D96B223031B}" dt="2026-04-21T09:18:47.341" v="571" actId="1076"/>
        <pc:sldMkLst>
          <pc:docMk/>
          <pc:sldMk cId="2854993504" sldId="365"/>
        </pc:sldMkLst>
        <pc:spChg chg="mod">
          <ac:chgData name="Orla Condon" userId="62ca7181-df71-4740-a21a-4649c658ad3a" providerId="ADAL" clId="{9CA04E6F-9B24-452A-BDA3-5D96B223031B}" dt="2026-04-21T09:18:45.795" v="570" actId="1076"/>
          <ac:spMkLst>
            <pc:docMk/>
            <pc:sldMk cId="2854993504" sldId="365"/>
            <ac:spMk id="3" creationId="{89067019-43CC-6AF4-2AD9-9D5ED6CF875E}"/>
          </ac:spMkLst>
        </pc:spChg>
        <pc:picChg chg="add del mod">
          <ac:chgData name="Orla Condon" userId="62ca7181-df71-4740-a21a-4649c658ad3a" providerId="ADAL" clId="{9CA04E6F-9B24-452A-BDA3-5D96B223031B}" dt="2026-04-21T09:18:12.311" v="562" actId="478"/>
          <ac:picMkLst>
            <pc:docMk/>
            <pc:sldMk cId="2854993504" sldId="365"/>
            <ac:picMk id="4" creationId="{F63981A7-51CB-A857-299D-4B0848070D9B}"/>
          </ac:picMkLst>
        </pc:picChg>
        <pc:picChg chg="add mod">
          <ac:chgData name="Orla Condon" userId="62ca7181-df71-4740-a21a-4649c658ad3a" providerId="ADAL" clId="{9CA04E6F-9B24-452A-BDA3-5D96B223031B}" dt="2026-04-21T09:18:47.341" v="571" actId="1076"/>
          <ac:picMkLst>
            <pc:docMk/>
            <pc:sldMk cId="2854993504" sldId="365"/>
            <ac:picMk id="6" creationId="{000C8E3F-02EE-C8F1-5375-909348D2B53C}"/>
          </ac:picMkLst>
        </pc:picChg>
        <pc:picChg chg="del">
          <ac:chgData name="Orla Condon" userId="62ca7181-df71-4740-a21a-4649c658ad3a" providerId="ADAL" clId="{9CA04E6F-9B24-452A-BDA3-5D96B223031B}" dt="2026-04-21T08:59:30.489" v="559" actId="478"/>
          <ac:picMkLst>
            <pc:docMk/>
            <pc:sldMk cId="2854993504" sldId="365"/>
            <ac:picMk id="6148" creationId="{9BB6D1CA-AF69-AF66-FB89-E003D18498F5}"/>
          </ac:picMkLst>
        </pc:picChg>
      </pc:sldChg>
      <pc:sldChg chg="addSp delSp modSp add mod">
        <pc:chgData name="Orla Condon" userId="62ca7181-df71-4740-a21a-4649c658ad3a" providerId="ADAL" clId="{9CA04E6F-9B24-452A-BDA3-5D96B223031B}" dt="2026-04-21T09:28:54.158" v="602" actId="1076"/>
        <pc:sldMkLst>
          <pc:docMk/>
          <pc:sldMk cId="3858388852" sldId="366"/>
        </pc:sldMkLst>
        <pc:spChg chg="mod">
          <ac:chgData name="Orla Condon" userId="62ca7181-df71-4740-a21a-4649c658ad3a" providerId="ADAL" clId="{9CA04E6F-9B24-452A-BDA3-5D96B223031B}" dt="2026-04-21T09:22:41.871" v="598" actId="20577"/>
          <ac:spMkLst>
            <pc:docMk/>
            <pc:sldMk cId="3858388852" sldId="366"/>
            <ac:spMk id="3" creationId="{7689EB09-7F38-E492-B19F-D98A84041A41}"/>
          </ac:spMkLst>
        </pc:spChg>
        <pc:picChg chg="del">
          <ac:chgData name="Orla Condon" userId="62ca7181-df71-4740-a21a-4649c658ad3a" providerId="ADAL" clId="{9CA04E6F-9B24-452A-BDA3-5D96B223031B}" dt="2026-04-21T09:22:43.211" v="599" actId="478"/>
          <ac:picMkLst>
            <pc:docMk/>
            <pc:sldMk cId="3858388852" sldId="366"/>
            <ac:picMk id="4" creationId="{9040A40D-0793-2073-1E33-92A128259A8A}"/>
          </ac:picMkLst>
        </pc:picChg>
        <pc:picChg chg="add mod">
          <ac:chgData name="Orla Condon" userId="62ca7181-df71-4740-a21a-4649c658ad3a" providerId="ADAL" clId="{9CA04E6F-9B24-452A-BDA3-5D96B223031B}" dt="2026-04-21T09:28:54.158" v="602" actId="1076"/>
          <ac:picMkLst>
            <pc:docMk/>
            <pc:sldMk cId="3858388852" sldId="366"/>
            <ac:picMk id="6" creationId="{8CB8CC8B-27C3-147E-15D9-1C12E2B8085D}"/>
          </ac:picMkLst>
        </pc:picChg>
      </pc:sldChg>
      <pc:sldChg chg="modSp add mod">
        <pc:chgData name="Orla Condon" userId="62ca7181-df71-4740-a21a-4649c658ad3a" providerId="ADAL" clId="{9CA04E6F-9B24-452A-BDA3-5D96B223031B}" dt="2026-04-21T09:58:47.405" v="963" actId="14100"/>
        <pc:sldMkLst>
          <pc:docMk/>
          <pc:sldMk cId="1861773163" sldId="367"/>
        </pc:sldMkLst>
        <pc:spChg chg="mod">
          <ac:chgData name="Orla Condon" userId="62ca7181-df71-4740-a21a-4649c658ad3a" providerId="ADAL" clId="{9CA04E6F-9B24-452A-BDA3-5D96B223031B}" dt="2026-04-21T09:58:38.778" v="961" actId="20577"/>
          <ac:spMkLst>
            <pc:docMk/>
            <pc:sldMk cId="1861773163" sldId="367"/>
            <ac:spMk id="3" creationId="{4B1A3639-59D2-3B9B-8E09-7A2ACAB2D7A4}"/>
          </ac:spMkLst>
        </pc:spChg>
        <pc:picChg chg="mod">
          <ac:chgData name="Orla Condon" userId="62ca7181-df71-4740-a21a-4649c658ad3a" providerId="ADAL" clId="{9CA04E6F-9B24-452A-BDA3-5D96B223031B}" dt="2026-04-21T09:58:47.405" v="963" actId="14100"/>
          <ac:picMkLst>
            <pc:docMk/>
            <pc:sldMk cId="1861773163" sldId="367"/>
            <ac:picMk id="12290" creationId="{F144288F-A217-F2C7-A4CF-B87C262ABC1B}"/>
          </ac:picMkLst>
        </pc:picChg>
      </pc:sldChg>
      <pc:sldChg chg="delSp modSp add mod">
        <pc:chgData name="Orla Condon" userId="62ca7181-df71-4740-a21a-4649c658ad3a" providerId="ADAL" clId="{9CA04E6F-9B24-452A-BDA3-5D96B223031B}" dt="2026-04-21T10:09:12.690" v="1043" actId="14100"/>
        <pc:sldMkLst>
          <pc:docMk/>
          <pc:sldMk cId="2398352596" sldId="368"/>
        </pc:sldMkLst>
        <pc:spChg chg="mod">
          <ac:chgData name="Orla Condon" userId="62ca7181-df71-4740-a21a-4649c658ad3a" providerId="ADAL" clId="{9CA04E6F-9B24-452A-BDA3-5D96B223031B}" dt="2026-04-21T10:09:12.690" v="1043" actId="14100"/>
          <ac:spMkLst>
            <pc:docMk/>
            <pc:sldMk cId="2398352596" sldId="368"/>
            <ac:spMk id="3" creationId="{6A4D00BC-A7B4-E11A-A49B-F73540F25E17}"/>
          </ac:spMkLst>
        </pc:spChg>
        <pc:picChg chg="del">
          <ac:chgData name="Orla Condon" userId="62ca7181-df71-4740-a21a-4649c658ad3a" providerId="ADAL" clId="{9CA04E6F-9B24-452A-BDA3-5D96B223031B}" dt="2026-04-21T10:02:11.560" v="1009" actId="478"/>
          <ac:picMkLst>
            <pc:docMk/>
            <pc:sldMk cId="2398352596" sldId="368"/>
            <ac:picMk id="14339" creationId="{92E0F369-C4EE-06D3-7729-D205BD4A0A2C}"/>
          </ac:picMkLst>
        </pc:picChg>
      </pc:sldChg>
      <pc:sldChg chg="addSp delSp modSp add mod">
        <pc:chgData name="Orla Condon" userId="62ca7181-df71-4740-a21a-4649c658ad3a" providerId="ADAL" clId="{9CA04E6F-9B24-452A-BDA3-5D96B223031B}" dt="2026-04-21T10:09:25.984" v="1047" actId="1076"/>
        <pc:sldMkLst>
          <pc:docMk/>
          <pc:sldMk cId="82851495" sldId="369"/>
        </pc:sldMkLst>
        <pc:spChg chg="mod">
          <ac:chgData name="Orla Condon" userId="62ca7181-df71-4740-a21a-4649c658ad3a" providerId="ADAL" clId="{9CA04E6F-9B24-452A-BDA3-5D96B223031B}" dt="2026-04-21T10:06:55.427" v="1039" actId="1076"/>
          <ac:spMkLst>
            <pc:docMk/>
            <pc:sldMk cId="82851495" sldId="369"/>
            <ac:spMk id="2" creationId="{D753489C-1919-6159-FAA4-7CE48AE2F9C6}"/>
          </ac:spMkLst>
        </pc:spChg>
        <pc:spChg chg="mod">
          <ac:chgData name="Orla Condon" userId="62ca7181-df71-4740-a21a-4649c658ad3a" providerId="ADAL" clId="{9CA04E6F-9B24-452A-BDA3-5D96B223031B}" dt="2026-04-21T10:09:22.352" v="1046" actId="14100"/>
          <ac:spMkLst>
            <pc:docMk/>
            <pc:sldMk cId="82851495" sldId="369"/>
            <ac:spMk id="3" creationId="{563B69F3-4C13-D29E-5733-4B891CEA4B0B}"/>
          </ac:spMkLst>
        </pc:spChg>
        <pc:picChg chg="add mod">
          <ac:chgData name="Orla Condon" userId="62ca7181-df71-4740-a21a-4649c658ad3a" providerId="ADAL" clId="{9CA04E6F-9B24-452A-BDA3-5D96B223031B}" dt="2026-04-21T10:09:25.984" v="1047" actId="1076"/>
          <ac:picMkLst>
            <pc:docMk/>
            <pc:sldMk cId="82851495" sldId="369"/>
            <ac:picMk id="4" creationId="{82D962D9-BFB3-093A-D0C8-397B11649F75}"/>
          </ac:picMkLst>
        </pc:picChg>
        <pc:picChg chg="del">
          <ac:chgData name="Orla Condon" userId="62ca7181-df71-4740-a21a-4649c658ad3a" providerId="ADAL" clId="{9CA04E6F-9B24-452A-BDA3-5D96B223031B}" dt="2026-04-21T10:06:51.078" v="1037" actId="478"/>
          <ac:picMkLst>
            <pc:docMk/>
            <pc:sldMk cId="82851495" sldId="369"/>
            <ac:picMk id="15363" creationId="{08CFC9F6-604C-CEF5-09D1-7DE868FD07C1}"/>
          </ac:picMkLst>
        </pc:picChg>
        <pc:picChg chg="del">
          <ac:chgData name="Orla Condon" userId="62ca7181-df71-4740-a21a-4649c658ad3a" providerId="ADAL" clId="{9CA04E6F-9B24-452A-BDA3-5D96B223031B}" dt="2026-04-21T10:06:51.582" v="1038" actId="478"/>
          <ac:picMkLst>
            <pc:docMk/>
            <pc:sldMk cId="82851495" sldId="369"/>
            <ac:picMk id="15365" creationId="{4312911F-B77B-B1CF-D3CD-55F1FAE0077C}"/>
          </ac:picMkLst>
        </pc:picChg>
      </pc:sldChg>
      <pc:sldChg chg="modSp add mod modAnim">
        <pc:chgData name="Orla Condon" userId="62ca7181-df71-4740-a21a-4649c658ad3a" providerId="ADAL" clId="{9CA04E6F-9B24-452A-BDA3-5D96B223031B}" dt="2026-04-21T10:13:24.503" v="1112" actId="11530"/>
        <pc:sldMkLst>
          <pc:docMk/>
          <pc:sldMk cId="1160758178" sldId="370"/>
        </pc:sldMkLst>
        <pc:spChg chg="mod">
          <ac:chgData name="Orla Condon" userId="62ca7181-df71-4740-a21a-4649c658ad3a" providerId="ADAL" clId="{9CA04E6F-9B24-452A-BDA3-5D96B223031B}" dt="2026-04-21T10:13:15.774" v="1109" actId="20577"/>
          <ac:spMkLst>
            <pc:docMk/>
            <pc:sldMk cId="1160758178" sldId="370"/>
            <ac:spMk id="3" creationId="{4A793A03-3333-AEB7-664A-075976522F9A}"/>
          </ac:spMkLst>
        </pc:spChg>
        <pc:picChg chg="mod">
          <ac:chgData name="Orla Condon" userId="62ca7181-df71-4740-a21a-4649c658ad3a" providerId="ADAL" clId="{9CA04E6F-9B24-452A-BDA3-5D96B223031B}" dt="2026-04-21T10:13:24.503" v="1112" actId="11530"/>
          <ac:picMkLst>
            <pc:docMk/>
            <pc:sldMk cId="1160758178" sldId="370"/>
            <ac:picMk id="18436" creationId="{33CEE2B9-977D-192C-B7E8-A4A45B9EBEEE}"/>
          </ac:picMkLst>
        </pc:picChg>
      </pc:sldChg>
      <pc:sldChg chg="modSp add mod">
        <pc:chgData name="Orla Condon" userId="62ca7181-df71-4740-a21a-4649c658ad3a" providerId="ADAL" clId="{9CA04E6F-9B24-452A-BDA3-5D96B223031B}" dt="2026-04-21T10:27:38.952" v="1256" actId="1076"/>
        <pc:sldMkLst>
          <pc:docMk/>
          <pc:sldMk cId="1838582310" sldId="371"/>
        </pc:sldMkLst>
        <pc:spChg chg="mod">
          <ac:chgData name="Orla Condon" userId="62ca7181-df71-4740-a21a-4649c658ad3a" providerId="ADAL" clId="{9CA04E6F-9B24-452A-BDA3-5D96B223031B}" dt="2026-04-21T10:27:38.952" v="1256" actId="1076"/>
          <ac:spMkLst>
            <pc:docMk/>
            <pc:sldMk cId="1838582310" sldId="371"/>
            <ac:spMk id="3" creationId="{3F3FE733-A2AE-0B6C-84FE-ADB832205009}"/>
          </ac:spMkLst>
        </pc:spChg>
      </pc:sldChg>
      <pc:sldMasterChg chg="delSldLayout">
        <pc:chgData name="Orla Condon" userId="62ca7181-df71-4740-a21a-4649c658ad3a" providerId="ADAL" clId="{9CA04E6F-9B24-452A-BDA3-5D96B223031B}" dt="2026-04-21T08:17:35.961" v="3" actId="47"/>
        <pc:sldMasterMkLst>
          <pc:docMk/>
          <pc:sldMasterMk cId="0" sldId="2147483648"/>
        </pc:sldMasterMkLst>
        <pc:sldLayoutChg chg="del">
          <pc:chgData name="Orla Condon" userId="62ca7181-df71-4740-a21a-4649c658ad3a" providerId="ADAL" clId="{9CA04E6F-9B24-452A-BDA3-5D96B223031B}" dt="2026-04-21T08:17:35.961" v="3" actId="47"/>
          <pc:sldLayoutMkLst>
            <pc:docMk/>
            <pc:sldMasterMk cId="0" sldId="2147483648"/>
            <pc:sldLayoutMk cId="255858223" sldId="214748367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237A16-7414-4C32-B281-59AAA0492B72}" type="datetimeFigureOut">
              <a:rPr lang="en-GB" smtClean="0"/>
              <a:t>10/09/2026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F85991-969E-4FAA-80E3-8EDE36F894B5}" type="slidenum">
              <a:rPr lang="en-GB" smtClean="0"/>
              <a:t>‹#›</a:t>
            </a:fld>
            <a:endParaRPr lang="en-GB"/>
          </a:p>
        </p:txBody>
      </p:sp>
    </p:spTree>
    <p:extLst>
      <p:ext uri="{BB962C8B-B14F-4D97-AF65-F5344CB8AC3E}">
        <p14:creationId xmlns:p14="http://schemas.microsoft.com/office/powerpoint/2010/main" val="1144347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13A5148-146A-6049-81A3-EEB61875F010}"/>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a:latin typeface="+mj-lt"/>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FAD2299E-6A60-1A76-F1DD-FDFFC3A0C3A9}"/>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3350154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5135332-7DB9-D4DC-7792-FC33E98585A7}"/>
              </a:ext>
            </a:extLst>
          </p:cNvPr>
          <p:cNvSpPr txBox="1"/>
          <p:nvPr userDrawn="1"/>
        </p:nvSpPr>
        <p:spPr>
          <a:xfrm>
            <a:off x="6461650" y="6186948"/>
            <a:ext cx="10797650" cy="1371600"/>
          </a:xfrm>
          <a:prstGeom prst="rect">
            <a:avLst/>
          </a:prstGeom>
        </p:spPr>
        <p:txBody>
          <a:bodyPr lIns="0" tIns="0" rIns="0" bIns="0" rtlCol="0" anchor="t">
            <a:spAutoFit/>
          </a:bodyPr>
          <a:lstStyle/>
          <a:p>
            <a:pPr algn="r">
              <a:lnSpc>
                <a:spcPts val="5400"/>
              </a:lnSpc>
            </a:pPr>
            <a:r>
              <a:rPr lang="en-US" sz="4500">
                <a:solidFill>
                  <a:srgbClr val="34713B"/>
                </a:solidFill>
                <a:latin typeface="Source Sans Pro Light"/>
                <a:ea typeface="Source Sans Pro Light"/>
                <a:cs typeface="Source Sans Pro Light"/>
                <a:sym typeface="Source Sans Pro Light"/>
              </a:rPr>
              <a:t>For further information, go to: www.foodafactoflife.org.uk</a:t>
            </a:r>
          </a:p>
        </p:txBody>
      </p:sp>
      <p:sp>
        <p:nvSpPr>
          <p:cNvPr id="2" name="Text Placeholder 2">
            <a:extLst>
              <a:ext uri="{FF2B5EF4-FFF2-40B4-BE49-F238E27FC236}">
                <a16:creationId xmlns:a16="http://schemas.microsoft.com/office/drawing/2014/main" id="{9E2A9C8A-78E3-BA13-BCD8-1F5FB9EF67F3}"/>
              </a:ext>
            </a:extLst>
          </p:cNvPr>
          <p:cNvSpPr>
            <a:spLocks noGrp="1"/>
          </p:cNvSpPr>
          <p:nvPr>
            <p:ph type="body" sz="quarter" idx="11"/>
          </p:nvPr>
        </p:nvSpPr>
        <p:spPr>
          <a:xfrm>
            <a:off x="9283700" y="3441700"/>
            <a:ext cx="7975600" cy="2362200"/>
          </a:xfrm>
          <a:prstGeom prst="rect">
            <a:avLst/>
          </a:prstGeom>
        </p:spPr>
        <p:txBody>
          <a:bodyPr/>
          <a:lstStyle>
            <a:lvl1pPr marL="0">
              <a:lnSpc>
                <a:spcPct val="80000"/>
              </a:lnSpc>
              <a:spcBef>
                <a:spcPts val="0"/>
              </a:spcBef>
              <a:buNone/>
              <a:defRPr sz="7200">
                <a:latin typeface="+mj-lt"/>
              </a:defRPr>
            </a:lvl1pPr>
          </a:lstStyle>
          <a:p>
            <a:pPr lvl="0"/>
            <a:r>
              <a:rPr lang="en-US"/>
              <a:t>Click to edit Master text styles</a:t>
            </a:r>
          </a:p>
        </p:txBody>
      </p:sp>
      <p:sp>
        <p:nvSpPr>
          <p:cNvPr id="3" name="Picture Placeholder 3">
            <a:extLst>
              <a:ext uri="{FF2B5EF4-FFF2-40B4-BE49-F238E27FC236}">
                <a16:creationId xmlns:a16="http://schemas.microsoft.com/office/drawing/2014/main" id="{29A9B221-F917-E0DB-DFE9-DF8921E42175}"/>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753911" y="2345697"/>
            <a:ext cx="14580000" cy="1080000"/>
          </a:xfrm>
          <a:prstGeom prst="rect">
            <a:avLst/>
          </a:prstGeom>
        </p:spPr>
        <p:txBody>
          <a:bodyPr lIns="0" tIns="0" rIns="0" bIns="0" anchor="t"/>
          <a:lstStyle>
            <a:lvl1pPr algn="l">
              <a:defRPr sz="51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753914" y="3856638"/>
            <a:ext cx="14580000" cy="5400000"/>
          </a:xfrm>
          <a:prstGeom prst="rect">
            <a:avLst/>
          </a:prstGeom>
        </p:spPr>
        <p:txBody>
          <a:bodyPr lIns="0" tIns="0" rIns="0" bIns="0" numCol="1" anchor="t"/>
          <a:lstStyle>
            <a:lvl1pPr marL="428625" indent="-428625" algn="l">
              <a:buSzPct val="90000"/>
              <a:buFont typeface="Arial" charset="0"/>
              <a:buChar char="•"/>
              <a:defRPr sz="2700" b="0" i="0">
                <a:solidFill>
                  <a:schemeClr val="tx1"/>
                </a:solidFill>
                <a:latin typeface="Arial" charset="0"/>
                <a:ea typeface="Arial" charset="0"/>
                <a:cs typeface="Arial"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Text here</a:t>
            </a:r>
          </a:p>
        </p:txBody>
      </p:sp>
    </p:spTree>
    <p:extLst>
      <p:ext uri="{BB962C8B-B14F-4D97-AF65-F5344CB8AC3E}">
        <p14:creationId xmlns:p14="http://schemas.microsoft.com/office/powerpoint/2010/main" val="1807188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0B57125-827F-CF4A-095A-5403CF34501A}"/>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2" name="Text Placeholder 4">
            <a:extLst>
              <a:ext uri="{FF2B5EF4-FFF2-40B4-BE49-F238E27FC236}">
                <a16:creationId xmlns:a16="http://schemas.microsoft.com/office/drawing/2014/main" id="{D24670FC-1D57-F8A6-4799-7C69F4B08883}"/>
              </a:ext>
            </a:extLst>
          </p:cNvPr>
          <p:cNvSpPr>
            <a:spLocks noGrp="1"/>
          </p:cNvSpPr>
          <p:nvPr>
            <p:ph type="body" sz="quarter" idx="11"/>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830883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Heading">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081B947C-AEBF-4A1E-D502-F9B07E41EAFF}"/>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5" name="Text Placeholder 4">
            <a:extLst>
              <a:ext uri="{FF2B5EF4-FFF2-40B4-BE49-F238E27FC236}">
                <a16:creationId xmlns:a16="http://schemas.microsoft.com/office/drawing/2014/main" id="{832D5367-7646-26C9-0DB8-EEA9C8047B11}"/>
              </a:ext>
            </a:extLst>
          </p:cNvPr>
          <p:cNvSpPr>
            <a:spLocks noGrp="1"/>
          </p:cNvSpPr>
          <p:nvPr>
            <p:ph type="body" sz="quarter" idx="11"/>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3985707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ing Pictur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2BE1F0C-2058-216D-6007-A752A9D2D58D}"/>
              </a:ext>
            </a:extLst>
          </p:cNvPr>
          <p:cNvSpPr>
            <a:spLocks noGrp="1"/>
          </p:cNvSpPr>
          <p:nvPr>
            <p:ph type="pic" sz="quarter" idx="10"/>
          </p:nvPr>
        </p:nvSpPr>
        <p:spPr>
          <a:xfrm>
            <a:off x="11607800" y="3479800"/>
            <a:ext cx="5359400" cy="5384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F48C537-5EC1-2BB4-0E32-F42C61613DF1}"/>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3" name="Text Placeholder 4">
            <a:extLst>
              <a:ext uri="{FF2B5EF4-FFF2-40B4-BE49-F238E27FC236}">
                <a16:creationId xmlns:a16="http://schemas.microsoft.com/office/drawing/2014/main" id="{F074DD80-7E98-693B-5340-8CBB57EB4F7E}"/>
              </a:ext>
            </a:extLst>
          </p:cNvPr>
          <p:cNvSpPr>
            <a:spLocks noGrp="1"/>
          </p:cNvSpPr>
          <p:nvPr>
            <p:ph type="body" sz="quarter" idx="12"/>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88587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ing Picture Backgroun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A407556-09A4-9B4D-4C11-5E3E91C56DB7}"/>
              </a:ext>
            </a:extLst>
          </p:cNvPr>
          <p:cNvGrpSpPr/>
          <p:nvPr userDrawn="1"/>
        </p:nvGrpSpPr>
        <p:grpSpPr>
          <a:xfrm rot="456000">
            <a:off x="13397471" y="3788536"/>
            <a:ext cx="3655899" cy="4701282"/>
            <a:chOff x="0" y="0"/>
            <a:chExt cx="989738" cy="1272747"/>
          </a:xfrm>
        </p:grpSpPr>
        <p:sp>
          <p:nvSpPr>
            <p:cNvPr id="5" name="Freeform 3">
              <a:extLst>
                <a:ext uri="{FF2B5EF4-FFF2-40B4-BE49-F238E27FC236}">
                  <a16:creationId xmlns:a16="http://schemas.microsoft.com/office/drawing/2014/main" id="{9F5E13B9-2181-18CD-30D5-4541119BA681}"/>
                </a:ext>
              </a:extLst>
            </p:cNvPr>
            <p:cNvSpPr/>
            <p:nvPr/>
          </p:nvSpPr>
          <p:spPr>
            <a:xfrm>
              <a:off x="0" y="0"/>
              <a:ext cx="989738" cy="1272747"/>
            </a:xfrm>
            <a:custGeom>
              <a:avLst/>
              <a:gdLst/>
              <a:ahLst/>
              <a:cxnLst/>
              <a:rect l="l" t="t" r="r" b="b"/>
              <a:pathLst>
                <a:path w="989738" h="1272747">
                  <a:moveTo>
                    <a:pt x="95294" y="0"/>
                  </a:moveTo>
                  <a:lnTo>
                    <a:pt x="894443" y="0"/>
                  </a:lnTo>
                  <a:cubicBezTo>
                    <a:pt x="919717" y="0"/>
                    <a:pt x="943955" y="10040"/>
                    <a:pt x="961826" y="27911"/>
                  </a:cubicBezTo>
                  <a:cubicBezTo>
                    <a:pt x="979698" y="45782"/>
                    <a:pt x="989738" y="70021"/>
                    <a:pt x="989738" y="95294"/>
                  </a:cubicBezTo>
                  <a:lnTo>
                    <a:pt x="989738" y="1177453"/>
                  </a:lnTo>
                  <a:cubicBezTo>
                    <a:pt x="989738" y="1230083"/>
                    <a:pt x="947073" y="1272747"/>
                    <a:pt x="894443" y="1272747"/>
                  </a:cubicBezTo>
                  <a:lnTo>
                    <a:pt x="95294" y="1272747"/>
                  </a:lnTo>
                  <a:cubicBezTo>
                    <a:pt x="70021" y="1272747"/>
                    <a:pt x="45782" y="1262707"/>
                    <a:pt x="27911" y="1244836"/>
                  </a:cubicBezTo>
                  <a:cubicBezTo>
                    <a:pt x="10040" y="1226965"/>
                    <a:pt x="0" y="1202727"/>
                    <a:pt x="0" y="1177453"/>
                  </a:cubicBezTo>
                  <a:lnTo>
                    <a:pt x="0" y="95294"/>
                  </a:lnTo>
                  <a:cubicBezTo>
                    <a:pt x="0" y="70021"/>
                    <a:pt x="10040" y="45782"/>
                    <a:pt x="27911" y="27911"/>
                  </a:cubicBezTo>
                  <a:cubicBezTo>
                    <a:pt x="45782" y="10040"/>
                    <a:pt x="70021" y="0"/>
                    <a:pt x="95294"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71EE9BBC-F530-FFDB-52D2-7B6E6A9DFB3C}"/>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Picture Placeholder 6">
            <a:extLst>
              <a:ext uri="{FF2B5EF4-FFF2-40B4-BE49-F238E27FC236}">
                <a16:creationId xmlns:a16="http://schemas.microsoft.com/office/drawing/2014/main" id="{9A854099-7F26-E2FE-37CC-D4107C16DB8E}"/>
              </a:ext>
            </a:extLst>
          </p:cNvPr>
          <p:cNvSpPr>
            <a:spLocks noGrp="1"/>
          </p:cNvSpPr>
          <p:nvPr>
            <p:ph type="pic" sz="quarter" idx="10"/>
          </p:nvPr>
        </p:nvSpPr>
        <p:spPr>
          <a:xfrm>
            <a:off x="12420600" y="3937001"/>
            <a:ext cx="3860800" cy="4241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096BAA7-E959-D1D5-C19A-7B3DECBAB5DA}"/>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7" name="Text Placeholder 4">
            <a:extLst>
              <a:ext uri="{FF2B5EF4-FFF2-40B4-BE49-F238E27FC236}">
                <a16:creationId xmlns:a16="http://schemas.microsoft.com/office/drawing/2014/main" id="{91FA1596-A8EB-1FE3-6808-C2004B9504FD}"/>
              </a:ext>
            </a:extLst>
          </p:cNvPr>
          <p:cNvSpPr>
            <a:spLocks noGrp="1"/>
          </p:cNvSpPr>
          <p:nvPr>
            <p:ph type="body" sz="quarter" idx="12"/>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3813876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ard (Whit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CAC7606-EB8C-DDE7-2B98-5649AB0B0C69}"/>
              </a:ext>
            </a:extLst>
          </p:cNvPr>
          <p:cNvGrpSpPr/>
          <p:nvPr userDrawn="1"/>
        </p:nvGrpSpPr>
        <p:grpSpPr>
          <a:xfrm rot="4687369">
            <a:off x="13902" y="1774307"/>
            <a:ext cx="5044137" cy="6486479"/>
            <a:chOff x="0" y="0"/>
            <a:chExt cx="989738" cy="1272747"/>
          </a:xfrm>
        </p:grpSpPr>
        <p:sp>
          <p:nvSpPr>
            <p:cNvPr id="5" name="Freeform 3">
              <a:extLst>
                <a:ext uri="{FF2B5EF4-FFF2-40B4-BE49-F238E27FC236}">
                  <a16:creationId xmlns:a16="http://schemas.microsoft.com/office/drawing/2014/main" id="{D3E20062-37FC-A2F5-9CE9-FAEAD69A5E27}"/>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9E50D55D-E753-4DD2-ECE6-FC29E2ED2CDA}"/>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Freeform 5">
            <a:extLst>
              <a:ext uri="{FF2B5EF4-FFF2-40B4-BE49-F238E27FC236}">
                <a16:creationId xmlns:a16="http://schemas.microsoft.com/office/drawing/2014/main" id="{15EFCB56-7F19-3D75-EC51-0677A7A4C811}"/>
              </a:ext>
            </a:extLst>
          </p:cNvPr>
          <p:cNvSpPr/>
          <p:nvPr userDrawn="1"/>
        </p:nvSpPr>
        <p:spPr>
          <a:xfrm>
            <a:off x="-359479" y="1279007"/>
            <a:ext cx="7201891" cy="7201891"/>
          </a:xfrm>
          <a:custGeom>
            <a:avLst/>
            <a:gdLst/>
            <a:ahLst/>
            <a:cxnLst/>
            <a:rect l="l" t="t" r="r" b="b"/>
            <a:pathLst>
              <a:path w="7201891" h="7201891">
                <a:moveTo>
                  <a:pt x="0" y="0"/>
                </a:moveTo>
                <a:lnTo>
                  <a:pt x="7201891" y="0"/>
                </a:lnTo>
                <a:lnTo>
                  <a:pt x="7201891" y="7201891"/>
                </a:lnTo>
                <a:lnTo>
                  <a:pt x="0" y="7201891"/>
                </a:lnTo>
                <a:lnTo>
                  <a:pt x="0" y="0"/>
                </a:lnTo>
                <a:close/>
              </a:path>
            </a:pathLst>
          </a:custGeom>
          <a:blipFill>
            <a:blip r:embed="rId2"/>
            <a:stretch>
              <a:fillRect/>
            </a:stretch>
          </a:blipFill>
        </p:spPr>
        <p:txBody>
          <a:bodyPr/>
          <a:lstStyle/>
          <a:p>
            <a:endParaRPr lang="en-GB"/>
          </a:p>
        </p:txBody>
      </p:sp>
      <p:sp>
        <p:nvSpPr>
          <p:cNvPr id="9" name="Text Placeholder 2">
            <a:extLst>
              <a:ext uri="{FF2B5EF4-FFF2-40B4-BE49-F238E27FC236}">
                <a16:creationId xmlns:a16="http://schemas.microsoft.com/office/drawing/2014/main" id="{3BFB34D8-4B5E-DB9E-3E7E-6C506125D605}"/>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b="0">
                <a:solidFill>
                  <a:srgbClr val="34713B"/>
                </a:solidFill>
                <a:latin typeface="Source Sans Pro SemiBold" panose="020B0603030403020204" pitchFamily="34" charset="0"/>
                <a:ea typeface="Source Sans Pro SemiBold" panose="020B06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54870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ard (Green)">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4170B0F-69DD-4C79-F6FB-4C9A021BAFE0}"/>
              </a:ext>
            </a:extLst>
          </p:cNvPr>
          <p:cNvSpPr>
            <a:spLocks noGrp="1"/>
          </p:cNvSpPr>
          <p:nvPr>
            <p:ph type="body" sz="quarter" idx="10"/>
          </p:nvPr>
        </p:nvSpPr>
        <p:spPr>
          <a:xfrm>
            <a:off x="7010400" y="3771900"/>
            <a:ext cx="10134600" cy="2362200"/>
          </a:xfrm>
          <a:prstGeom prst="rect">
            <a:avLst/>
          </a:prstGeom>
        </p:spPr>
        <p:txBody>
          <a:bodyPr/>
          <a:lstStyle>
            <a:lvl1pPr>
              <a:buNone/>
              <a:defRPr sz="9600">
                <a:solidFill>
                  <a:schemeClr val="bg1"/>
                </a:solidFill>
                <a:latin typeface="Source Sans Pro SemiBold" panose="020B0603030403020204" pitchFamily="34" charset="0"/>
                <a:ea typeface="Source Sans Pro SemiBold" panose="020B0603030403020204" pitchFamily="34" charset="0"/>
              </a:defRPr>
            </a:lvl1pPr>
            <a:lvl2pPr>
              <a:defRPr sz="9600">
                <a:latin typeface="Source Sans Pro SemiBold" panose="020B0603030403020204" pitchFamily="34" charset="0"/>
                <a:ea typeface="Source Sans Pro SemiBold" panose="020B0603030403020204" pitchFamily="34" charset="0"/>
              </a:defRPr>
            </a:lvl2pPr>
            <a:lvl3pPr>
              <a:defRPr sz="9600">
                <a:latin typeface="Source Sans Pro SemiBold" panose="020B0603030403020204" pitchFamily="34" charset="0"/>
                <a:ea typeface="Source Sans Pro SemiBold" panose="020B0603030403020204" pitchFamily="34" charset="0"/>
              </a:defRPr>
            </a:lvl3pPr>
            <a:lvl4pPr>
              <a:defRPr sz="9600">
                <a:latin typeface="Source Sans Pro SemiBold" panose="020B0603030403020204" pitchFamily="34" charset="0"/>
                <a:ea typeface="Source Sans Pro SemiBold" panose="020B0603030403020204" pitchFamily="34" charset="0"/>
              </a:defRPr>
            </a:lvl4pPr>
            <a:lvl5pPr>
              <a:defRPr sz="9600">
                <a:latin typeface="Source Sans Pro SemiBold" panose="020B0603030403020204" pitchFamily="34" charset="0"/>
                <a:ea typeface="Source Sans Pro SemiBold" panose="020B0603030403020204" pitchFamily="34" charset="0"/>
              </a:defRPr>
            </a:lvl5pPr>
          </a:lstStyle>
          <a:p>
            <a:pPr lvl="0"/>
            <a:r>
              <a:rPr lang="en-US"/>
              <a:t>Click to edit Master text styles</a:t>
            </a:r>
          </a:p>
        </p:txBody>
      </p:sp>
    </p:spTree>
    <p:extLst>
      <p:ext uri="{BB962C8B-B14F-4D97-AF65-F5344CB8AC3E}">
        <p14:creationId xmlns:p14="http://schemas.microsoft.com/office/powerpoint/2010/main" val="34063057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9.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017DAC-E2A9-A4F5-8063-A04E7EA8B2C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
        <p:nvSpPr>
          <p:cNvPr id="11" name="TextBox 10">
            <a:extLst>
              <a:ext uri="{FF2B5EF4-FFF2-40B4-BE49-F238E27FC236}">
                <a16:creationId xmlns:a16="http://schemas.microsoft.com/office/drawing/2014/main" id="{B46EF914-615B-CF34-DED8-0436CB8848F8}"/>
              </a:ext>
            </a:extLst>
          </p:cNvPr>
          <p:cNvSpPr txBox="1"/>
          <p:nvPr userDrawn="1"/>
        </p:nvSpPr>
        <p:spPr>
          <a:xfrm>
            <a:off x="9300714" y="9377823"/>
            <a:ext cx="7958586" cy="314325"/>
          </a:xfrm>
          <a:prstGeom prst="rect">
            <a:avLst/>
          </a:prstGeom>
        </p:spPr>
        <p:txBody>
          <a:bodyPr lIns="0" tIns="0" rIns="0" bIns="0" rtlCol="0" anchor="t">
            <a:spAutoFit/>
          </a:bodyPr>
          <a:lstStyle/>
          <a:p>
            <a:pPr algn="r">
              <a:lnSpc>
                <a:spcPts val="2400"/>
              </a:lnSpc>
            </a:pPr>
            <a:r>
              <a:rPr lang="en-US" sz="2000">
                <a:solidFill>
                  <a:srgbClr val="196B24"/>
                </a:solidFill>
                <a:latin typeface="Source Sans Pro Light"/>
                <a:ea typeface="Source Sans Pro Light"/>
                <a:cs typeface="Source Sans Pro Light"/>
                <a:sym typeface="Source Sans Pro Light"/>
              </a:rPr>
              <a:t>© Food – a fact of life </a:t>
            </a:r>
            <a:fld id="{09AC2304-7B6E-4DF8-8A54-B8BE5DD8BEDB}" type="datetimeyyyy">
              <a:rPr lang="en-US" sz="2000" smtClean="0">
                <a:solidFill>
                  <a:srgbClr val="196B24"/>
                </a:solidFill>
                <a:latin typeface="Source Sans Pro Light"/>
                <a:ea typeface="Source Sans Pro Light"/>
                <a:cs typeface="Source Sans Pro Light"/>
                <a:sym typeface="Source Sans Pro Light"/>
              </a:rPr>
              <a:t>2026</a:t>
            </a:fld>
            <a:endParaRPr lang="en-US" sz="2000">
              <a:solidFill>
                <a:srgbClr val="196B24"/>
              </a:solidFill>
              <a:latin typeface="Source Sans Pro Light"/>
              <a:ea typeface="Source Sans Pro Light"/>
              <a:cs typeface="Source Sans Pro Light"/>
              <a:sym typeface="Source Sans Pro Light"/>
            </a:endParaRPr>
          </a:p>
        </p:txBody>
      </p:sp>
    </p:spTree>
  </p:cSld>
  <p:clrMap bg1="lt1" tx1="dk1" bg2="lt2" tx2="dk2" accent1="accent1" accent2="accent2" accent3="accent3" accent4="accent4" accent5="accent5" accent6="accent6" hlink="hlink" folHlink="folHlink"/>
  <p:sldLayoutIdLst>
    <p:sldLayoutId id="2147483656" r:id="rId1"/>
    <p:sldLayoutId id="2147483655" r:id="rId2"/>
    <p:sldLayoutId id="2147483672"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74DD910-F061-4A4B-AC85-2BE7B22C9EF3}"/>
              </a:ext>
            </a:extLst>
          </p:cNvPr>
          <p:cNvSpPr txBox="1"/>
          <p:nvPr userDrawn="1"/>
        </p:nvSpPr>
        <p:spPr>
          <a:xfrm>
            <a:off x="443324" y="9754378"/>
            <a:ext cx="7958586" cy="314325"/>
          </a:xfrm>
          <a:prstGeom prst="rect">
            <a:avLst/>
          </a:prstGeom>
        </p:spPr>
        <p:txBody>
          <a:bodyPr lIns="0" tIns="0" rIns="0" bIns="0" rtlCol="0" anchor="t">
            <a:spAutoFit/>
          </a:bodyPr>
          <a:lstStyle/>
          <a:p>
            <a:pPr algn="l">
              <a:lnSpc>
                <a:spcPts val="2400"/>
              </a:lnSpc>
            </a:pPr>
            <a:r>
              <a:rPr lang="en-US" sz="2000">
                <a:solidFill>
                  <a:srgbClr val="34713B"/>
                </a:solidFill>
                <a:latin typeface="Source Sans Pro Light"/>
                <a:ea typeface="Source Sans Pro Light"/>
                <a:cs typeface="Source Sans Pro Light"/>
                <a:sym typeface="Source Sans Pro Light"/>
              </a:rPr>
              <a:t>© Food – a fact of life </a:t>
            </a:r>
            <a:fld id="{AFF80E5D-775B-4FB6-BE9A-D6043CCEDCA0}" type="datetimeyyyy">
              <a:rPr lang="en-US" sz="2000" smtClean="0">
                <a:solidFill>
                  <a:srgbClr val="34713B"/>
                </a:solidFill>
                <a:latin typeface="Source Sans Pro Light"/>
                <a:ea typeface="Source Sans Pro Light"/>
                <a:cs typeface="Source Sans Pro Light"/>
                <a:sym typeface="Source Sans Pro Light"/>
              </a:rPr>
              <a:t>2026</a:t>
            </a:fld>
            <a:endParaRPr lang="en-US" sz="2000">
              <a:solidFill>
                <a:srgbClr val="34713B"/>
              </a:solidFill>
              <a:latin typeface="Source Sans Pro Light"/>
              <a:ea typeface="Source Sans Pro Light"/>
              <a:cs typeface="Source Sans Pro Light"/>
              <a:sym typeface="Source Sans Pro Light"/>
            </a:endParaRPr>
          </a:p>
        </p:txBody>
      </p:sp>
      <p:pic>
        <p:nvPicPr>
          <p:cNvPr id="3" name="Picture 2">
            <a:extLst>
              <a:ext uri="{FF2B5EF4-FFF2-40B4-BE49-F238E27FC236}">
                <a16:creationId xmlns:a16="http://schemas.microsoft.com/office/drawing/2014/main" id="{CC0C8236-9D1D-8C7C-75EE-29C34B1D601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Tree>
    <p:extLst>
      <p:ext uri="{BB962C8B-B14F-4D97-AF65-F5344CB8AC3E}">
        <p14:creationId xmlns:p14="http://schemas.microsoft.com/office/powerpoint/2010/main" val="3992305853"/>
      </p:ext>
    </p:extLst>
  </p:cSld>
  <p:clrMap bg1="lt1" tx1="dk1" bg2="lt2" tx2="dk2" accent1="accent1" accent2="accent2" accent3="accent3" accent4="accent4" accent5="accent5" accent6="accent6" hlink="hlink" folHlink="folHlink"/>
  <p:sldLayoutIdLst>
    <p:sldLayoutId id="2147483666" r:id="rId1"/>
    <p:sldLayoutId id="2147483658" r:id="rId2"/>
    <p:sldLayoutId id="2147483668"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9BCE69D-AC72-BD3A-6586-D8C07E275C7C}"/>
              </a:ext>
            </a:extLst>
          </p:cNvPr>
          <p:cNvSpPr/>
          <p:nvPr userDrawn="1"/>
        </p:nvSpPr>
        <p:spPr>
          <a:xfrm>
            <a:off x="0" y="0"/>
            <a:ext cx="18288000" cy="10287000"/>
          </a:xfrm>
          <a:prstGeom prst="rect">
            <a:avLst/>
          </a:prstGeom>
          <a:solidFill>
            <a:srgbClr val="347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A610F46-0AEC-F804-088F-04685E081B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477672" y="279831"/>
            <a:ext cx="2926800" cy="2019133"/>
          </a:xfrm>
          <a:prstGeom prst="rect">
            <a:avLst/>
          </a:prstGeom>
        </p:spPr>
      </p:pic>
      <p:grpSp>
        <p:nvGrpSpPr>
          <p:cNvPr id="8" name="Group 7">
            <a:extLst>
              <a:ext uri="{FF2B5EF4-FFF2-40B4-BE49-F238E27FC236}">
                <a16:creationId xmlns:a16="http://schemas.microsoft.com/office/drawing/2014/main" id="{0748BF0F-C82D-F7E3-3872-4D146861CB76}"/>
              </a:ext>
            </a:extLst>
          </p:cNvPr>
          <p:cNvGrpSpPr/>
          <p:nvPr userDrawn="1"/>
        </p:nvGrpSpPr>
        <p:grpSpPr>
          <a:xfrm>
            <a:off x="-1156913" y="1416601"/>
            <a:ext cx="8064310" cy="7201891"/>
            <a:chOff x="0" y="0"/>
            <a:chExt cx="10752413" cy="9602521"/>
          </a:xfrm>
        </p:grpSpPr>
        <p:grpSp>
          <p:nvGrpSpPr>
            <p:cNvPr id="9" name="Group 8">
              <a:extLst>
                <a:ext uri="{FF2B5EF4-FFF2-40B4-BE49-F238E27FC236}">
                  <a16:creationId xmlns:a16="http://schemas.microsoft.com/office/drawing/2014/main" id="{DF276F21-505E-186C-1411-83935640B56B}"/>
                </a:ext>
              </a:extLst>
            </p:cNvPr>
            <p:cNvGrpSpPr/>
            <p:nvPr/>
          </p:nvGrpSpPr>
          <p:grpSpPr>
            <a:xfrm rot="4687369">
              <a:off x="1561086" y="476941"/>
              <a:ext cx="6725516" cy="8648639"/>
              <a:chOff x="0" y="0"/>
              <a:chExt cx="989738" cy="1272747"/>
            </a:xfrm>
          </p:grpSpPr>
          <p:sp>
            <p:nvSpPr>
              <p:cNvPr id="11" name="Freeform 5">
                <a:extLst>
                  <a:ext uri="{FF2B5EF4-FFF2-40B4-BE49-F238E27FC236}">
                    <a16:creationId xmlns:a16="http://schemas.microsoft.com/office/drawing/2014/main" id="{94EBA6A1-CF61-25EA-BCDC-605423DCE344}"/>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FFFFFF"/>
              </a:solidFill>
            </p:spPr>
            <p:txBody>
              <a:bodyPr/>
              <a:lstStyle/>
              <a:p>
                <a:endParaRPr lang="en-GB"/>
              </a:p>
            </p:txBody>
          </p:sp>
          <p:sp>
            <p:nvSpPr>
              <p:cNvPr id="12" name="TextBox 6">
                <a:extLst>
                  <a:ext uri="{FF2B5EF4-FFF2-40B4-BE49-F238E27FC236}">
                    <a16:creationId xmlns:a16="http://schemas.microsoft.com/office/drawing/2014/main" id="{33167FCC-C0B4-D9E9-E8F9-B8A32D7B8968}"/>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10" name="Freeform 7">
              <a:extLst>
                <a:ext uri="{FF2B5EF4-FFF2-40B4-BE49-F238E27FC236}">
                  <a16:creationId xmlns:a16="http://schemas.microsoft.com/office/drawing/2014/main" id="{D5DD0029-4DAB-7F95-F47F-4AC75A0E4C71}"/>
                </a:ext>
              </a:extLst>
            </p:cNvPr>
            <p:cNvSpPr/>
            <p:nvPr/>
          </p:nvSpPr>
          <p:spPr>
            <a:xfrm>
              <a:off x="1149891" y="0"/>
              <a:ext cx="9602521" cy="9602521"/>
            </a:xfrm>
            <a:custGeom>
              <a:avLst/>
              <a:gdLst/>
              <a:ahLst/>
              <a:cxnLst/>
              <a:rect l="l" t="t" r="r" b="b"/>
              <a:pathLst>
                <a:path w="9602521" h="9602521">
                  <a:moveTo>
                    <a:pt x="0" y="0"/>
                  </a:moveTo>
                  <a:lnTo>
                    <a:pt x="9602522" y="0"/>
                  </a:lnTo>
                  <a:lnTo>
                    <a:pt x="9602522" y="9602521"/>
                  </a:lnTo>
                  <a:lnTo>
                    <a:pt x="0" y="9602521"/>
                  </a:lnTo>
                  <a:lnTo>
                    <a:pt x="0" y="0"/>
                  </a:lnTo>
                  <a:close/>
                </a:path>
              </a:pathLst>
            </a:custGeom>
            <a:blipFill>
              <a:blip r:embed="rId4"/>
              <a:stretch>
                <a:fillRect/>
              </a:stretch>
            </a:blipFill>
          </p:spPr>
          <p:txBody>
            <a:bodyPr/>
            <a:lstStyle/>
            <a:p>
              <a:endParaRPr lang="en-GB"/>
            </a:p>
          </p:txBody>
        </p:sp>
      </p:grpSp>
      <p:sp>
        <p:nvSpPr>
          <p:cNvPr id="15" name="TextBox 9"/>
          <p:cNvSpPr txBox="1"/>
          <p:nvPr userDrawn="1"/>
        </p:nvSpPr>
        <p:spPr>
          <a:xfrm>
            <a:off x="424274" y="9754378"/>
            <a:ext cx="7958586" cy="314325"/>
          </a:xfrm>
          <a:prstGeom prst="rect">
            <a:avLst/>
          </a:prstGeom>
        </p:spPr>
        <p:txBody>
          <a:bodyPr lIns="0" tIns="0" rIns="0" bIns="0" rtlCol="0" anchor="t">
            <a:spAutoFit/>
          </a:bodyPr>
          <a:lstStyle/>
          <a:p>
            <a:pPr algn="l">
              <a:lnSpc>
                <a:spcPts val="2400"/>
              </a:lnSpc>
            </a:pPr>
            <a:r>
              <a:rPr lang="en-US" sz="2000">
                <a:solidFill>
                  <a:srgbClr val="FFFFFF"/>
                </a:solidFill>
                <a:latin typeface="Source Sans Pro Light"/>
                <a:ea typeface="Source Sans Pro Light"/>
                <a:cs typeface="Source Sans Pro Light"/>
                <a:sym typeface="Source Sans Pro Light"/>
              </a:rPr>
              <a:t>© Food – a fact of life </a:t>
            </a:r>
            <a:fld id="{0B86BC18-1AB3-4707-B134-2DAFAC197933}" type="datetimeyyyy">
              <a:rPr lang="en-US" sz="2000" smtClean="0">
                <a:solidFill>
                  <a:srgbClr val="FFFFFF"/>
                </a:solidFill>
                <a:latin typeface="Source Sans Pro Light"/>
                <a:ea typeface="Source Sans Pro Light"/>
                <a:cs typeface="Source Sans Pro Light"/>
                <a:sym typeface="Source Sans Pro Light"/>
              </a:rPr>
              <a:t>2026</a:t>
            </a:fld>
            <a:endParaRPr lang="en-US" sz="2000">
              <a:solidFill>
                <a:srgbClr val="FFFFFF"/>
              </a:solidFill>
              <a:latin typeface="Source Sans Pro Light"/>
              <a:ea typeface="Source Sans Pro Light"/>
              <a:cs typeface="Source Sans Pro Light"/>
              <a:sym typeface="Source Sans Pro Light"/>
            </a:endParaRPr>
          </a:p>
        </p:txBody>
      </p:sp>
    </p:spTree>
    <p:extLst>
      <p:ext uri="{BB962C8B-B14F-4D97-AF65-F5344CB8AC3E}">
        <p14:creationId xmlns:p14="http://schemas.microsoft.com/office/powerpoint/2010/main" val="115423529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hyperlink" Target="https://www.nutrition.org.uk/nutritioninthenews/new-reports/983-newvitamind.html" TargetMode="Externa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hyperlink" Target="https://www.nutrition.org.uk/nutritioninthenews/new-reports/983-newvitamind.html"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create.kahoot.it/share/nutrients/fb67ce7b-ce4b-46fd-b843-5b3d026e0330" TargetMode="Externa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2DC5C4D-29D4-9D68-3D66-FA7560FCE1F4}"/>
              </a:ext>
            </a:extLst>
          </p:cNvPr>
          <p:cNvSpPr>
            <a:spLocks noGrp="1"/>
          </p:cNvSpPr>
          <p:nvPr>
            <p:ph type="body" sz="quarter" idx="11"/>
          </p:nvPr>
        </p:nvSpPr>
        <p:spPr>
          <a:xfrm>
            <a:off x="7683690" y="3771900"/>
            <a:ext cx="9766110" cy="2362200"/>
          </a:xfrm>
        </p:spPr>
        <p:txBody>
          <a:bodyPr lIns="91440" tIns="45720" rIns="91440" bIns="45720" anchor="t"/>
          <a:lstStyle/>
          <a:p>
            <a:r>
              <a:rPr lang="en-GB" dirty="0">
                <a:ea typeface="Source Sans Pro SemiBold"/>
              </a:rPr>
              <a:t>Nutrients</a:t>
            </a:r>
          </a:p>
          <a:p>
            <a:r>
              <a:rPr lang="en-GB" sz="4800" dirty="0">
                <a:ea typeface="Source Sans Pro SemiBold"/>
              </a:rPr>
              <a:t>             (14-16)</a:t>
            </a:r>
            <a:endParaRPr lang="en-GB" sz="4800" dirty="0"/>
          </a:p>
        </p:txBody>
      </p:sp>
      <p:pic>
        <p:nvPicPr>
          <p:cNvPr id="11" name="Picture Placeholder 10">
            <a:extLst>
              <a:ext uri="{FF2B5EF4-FFF2-40B4-BE49-F238E27FC236}">
                <a16:creationId xmlns:a16="http://schemas.microsoft.com/office/drawing/2014/main" id="{F5FE6214-19D5-11DB-89F9-73FAB806FB48}"/>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2635" r="2635"/>
          <a:stretch>
            <a:fillRect/>
          </a:stretch>
        </p:blipFill>
        <p:spPr>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5742" y="1172739"/>
            <a:ext cx="14580000" cy="1080000"/>
          </a:xfrm>
        </p:spPr>
        <p:txBody>
          <a:bodyPr/>
          <a:lstStyle/>
          <a:p>
            <a:r>
              <a:rPr lang="en-US" sz="5400" dirty="0">
                <a:solidFill>
                  <a:srgbClr val="34713B"/>
                </a:solidFill>
                <a:latin typeface="+mj-lt"/>
              </a:rPr>
              <a:t>Nutrients</a:t>
            </a:r>
            <a:endParaRPr lang="en-GB" sz="5400" dirty="0">
              <a:solidFill>
                <a:srgbClr val="34713B"/>
              </a:solidFill>
              <a:latin typeface="+mj-lt"/>
            </a:endParaRPr>
          </a:p>
        </p:txBody>
      </p:sp>
      <p:sp>
        <p:nvSpPr>
          <p:cNvPr id="3" name="Subtitle 2"/>
          <p:cNvSpPr>
            <a:spLocks noGrp="1"/>
          </p:cNvSpPr>
          <p:nvPr>
            <p:ph type="subTitle" idx="1"/>
          </p:nvPr>
        </p:nvSpPr>
        <p:spPr>
          <a:xfrm>
            <a:off x="1205742" y="3149929"/>
            <a:ext cx="6484413" cy="5400000"/>
          </a:xfrm>
        </p:spPr>
        <p:txBody>
          <a:bodyPr/>
          <a:lstStyle/>
          <a:p>
            <a:pPr marL="0" indent="0">
              <a:spcBef>
                <a:spcPct val="0"/>
              </a:spcBef>
              <a:buNone/>
              <a:defRPr/>
            </a:pPr>
            <a:r>
              <a:rPr lang="en-GB" sz="3200" dirty="0">
                <a:solidFill>
                  <a:srgbClr val="030409"/>
                </a:solidFill>
                <a:latin typeface="+mn-lt"/>
              </a:rPr>
              <a:t>Food is eaten and digested in the body to allow the absorption of energy and nutrients.</a:t>
            </a:r>
          </a:p>
          <a:p>
            <a:pPr>
              <a:spcBef>
                <a:spcPct val="0"/>
              </a:spcBef>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There are two different types of nutrients:</a:t>
            </a:r>
          </a:p>
          <a:p>
            <a:pPr>
              <a:spcBef>
                <a:spcPct val="0"/>
              </a:spcBef>
              <a:defRPr/>
            </a:pPr>
            <a:r>
              <a:rPr lang="en-GB" sz="3200" dirty="0">
                <a:solidFill>
                  <a:srgbClr val="030409"/>
                </a:solidFill>
                <a:latin typeface="+mn-lt"/>
              </a:rPr>
              <a:t> macronutrients;</a:t>
            </a:r>
          </a:p>
          <a:p>
            <a:pPr>
              <a:spcBef>
                <a:spcPct val="0"/>
              </a:spcBef>
              <a:defRPr/>
            </a:pPr>
            <a:r>
              <a:rPr lang="en-GB" sz="3200" dirty="0">
                <a:solidFill>
                  <a:srgbClr val="030409"/>
                </a:solidFill>
                <a:latin typeface="+mn-lt"/>
              </a:rPr>
              <a:t> micronutrients.</a:t>
            </a:r>
          </a:p>
          <a:p>
            <a:pPr>
              <a:spcBef>
                <a:spcPct val="0"/>
              </a:spcBef>
              <a:defRPr/>
            </a:pPr>
            <a:endParaRPr lang="en-GB" sz="3200" dirty="0">
              <a:solidFill>
                <a:srgbClr val="030409"/>
              </a:solidFill>
              <a:latin typeface="+mn-lt"/>
            </a:endParaRPr>
          </a:p>
          <a:p>
            <a:pPr marL="0" indent="0">
              <a:buNone/>
            </a:pPr>
            <a:endParaRPr lang="en-GB" dirty="0"/>
          </a:p>
        </p:txBody>
      </p:sp>
      <p:grpSp>
        <p:nvGrpSpPr>
          <p:cNvPr id="4" name="Group 2">
            <a:extLst>
              <a:ext uri="{FF2B5EF4-FFF2-40B4-BE49-F238E27FC236}">
                <a16:creationId xmlns:a16="http://schemas.microsoft.com/office/drawing/2014/main" id="{B745ACF0-9AF3-6C1F-B37A-8E0CEF8060D2}"/>
              </a:ext>
            </a:extLst>
          </p:cNvPr>
          <p:cNvGrpSpPr/>
          <p:nvPr/>
        </p:nvGrpSpPr>
        <p:grpSpPr>
          <a:xfrm>
            <a:off x="8533147" y="2888977"/>
            <a:ext cx="7623872" cy="6100268"/>
            <a:chOff x="0" y="0"/>
            <a:chExt cx="2362379" cy="1572300"/>
          </a:xfrm>
        </p:grpSpPr>
        <p:sp>
          <p:nvSpPr>
            <p:cNvPr id="5" name="Freeform 3">
              <a:extLst>
                <a:ext uri="{FF2B5EF4-FFF2-40B4-BE49-F238E27FC236}">
                  <a16:creationId xmlns:a16="http://schemas.microsoft.com/office/drawing/2014/main" id="{1B3BE561-EC98-4091-2DBE-FAA52025DB4B}"/>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6" name="TextBox 4">
              <a:extLst>
                <a:ext uri="{FF2B5EF4-FFF2-40B4-BE49-F238E27FC236}">
                  <a16:creationId xmlns:a16="http://schemas.microsoft.com/office/drawing/2014/main" id="{1D56478C-78C2-ABD2-FA3D-EA727F6BBD2A}"/>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7" name="TextBox 6">
            <a:extLst>
              <a:ext uri="{FF2B5EF4-FFF2-40B4-BE49-F238E27FC236}">
                <a16:creationId xmlns:a16="http://schemas.microsoft.com/office/drawing/2014/main" id="{8745E252-5BAB-CF7F-4BC0-ED112CCCF1E6}"/>
              </a:ext>
            </a:extLst>
          </p:cNvPr>
          <p:cNvSpPr txBox="1"/>
          <p:nvPr/>
        </p:nvSpPr>
        <p:spPr>
          <a:xfrm>
            <a:off x="8904424" y="3149929"/>
            <a:ext cx="6881318" cy="5115246"/>
          </a:xfrm>
          <a:prstGeom prst="rect">
            <a:avLst/>
          </a:prstGeom>
          <a:noFill/>
        </p:spPr>
        <p:txBody>
          <a:bodyPr wrap="square">
            <a:spAutoFit/>
          </a:bodyPr>
          <a:lstStyle/>
          <a:p>
            <a:pPr>
              <a:spcBef>
                <a:spcPct val="0"/>
              </a:spcBef>
              <a:defRPr/>
            </a:pPr>
            <a:r>
              <a:rPr lang="en-GB" sz="3200" dirty="0">
                <a:solidFill>
                  <a:srgbClr val="030409"/>
                </a:solidFill>
              </a:rPr>
              <a:t>There are three macronutrients that are essential for health. </a:t>
            </a:r>
          </a:p>
          <a:p>
            <a:pPr>
              <a:spcBef>
                <a:spcPct val="0"/>
              </a:spcBef>
              <a:defRPr/>
            </a:pPr>
            <a:endParaRPr lang="en-GB" sz="3200" dirty="0">
              <a:solidFill>
                <a:srgbClr val="030409"/>
              </a:solidFill>
            </a:endParaRPr>
          </a:p>
          <a:p>
            <a:pPr>
              <a:spcBef>
                <a:spcPct val="0"/>
              </a:spcBef>
              <a:defRPr/>
            </a:pPr>
            <a:r>
              <a:rPr lang="en-GB" sz="3200" dirty="0">
                <a:solidFill>
                  <a:srgbClr val="030409"/>
                </a:solidFill>
              </a:rPr>
              <a:t>These are:</a:t>
            </a:r>
          </a:p>
          <a:p>
            <a:pPr>
              <a:spcBef>
                <a:spcPct val="0"/>
              </a:spcBef>
              <a:buFont typeface="Arial" pitchFamily="34" charset="0"/>
              <a:buChar char="•"/>
              <a:defRPr/>
            </a:pPr>
            <a:r>
              <a:rPr lang="en-GB" sz="3200" dirty="0">
                <a:solidFill>
                  <a:srgbClr val="030409"/>
                </a:solidFill>
              </a:rPr>
              <a:t>carbohydrate;</a:t>
            </a:r>
          </a:p>
          <a:p>
            <a:pPr>
              <a:spcBef>
                <a:spcPct val="0"/>
              </a:spcBef>
              <a:buFont typeface="Arial" pitchFamily="34" charset="0"/>
              <a:buChar char="•"/>
              <a:defRPr/>
            </a:pPr>
            <a:r>
              <a:rPr lang="en-GB" sz="3200" dirty="0">
                <a:solidFill>
                  <a:srgbClr val="030409"/>
                </a:solidFill>
              </a:rPr>
              <a:t>protein;</a:t>
            </a:r>
          </a:p>
          <a:p>
            <a:pPr>
              <a:spcBef>
                <a:spcPct val="0"/>
              </a:spcBef>
              <a:buFont typeface="Arial" pitchFamily="34" charset="0"/>
              <a:buChar char="•"/>
              <a:defRPr/>
            </a:pPr>
            <a:r>
              <a:rPr lang="en-GB" sz="3200" dirty="0">
                <a:solidFill>
                  <a:srgbClr val="030409"/>
                </a:solidFill>
              </a:rPr>
              <a:t>fat.</a:t>
            </a:r>
          </a:p>
          <a:p>
            <a:pPr>
              <a:spcBef>
                <a:spcPct val="0"/>
              </a:spcBef>
              <a:defRPr/>
            </a:pPr>
            <a:r>
              <a:rPr lang="en-GB" sz="3200" dirty="0">
                <a:solidFill>
                  <a:srgbClr val="030409"/>
                </a:solidFill>
              </a:rPr>
              <a:t>Macronutrients are measured in grams (g).</a:t>
            </a:r>
            <a:endParaRPr lang="en-US" sz="3200" dirty="0">
              <a:solidFill>
                <a:srgbClr val="030409"/>
              </a:solidFill>
            </a:endParaRPr>
          </a:p>
          <a:p>
            <a:pPr marL="0" marR="0" lvl="0" indent="26195"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rgbClr val="030409"/>
              </a:solidFill>
              <a:effectLst/>
              <a:uLnTx/>
              <a:uFillTx/>
              <a:latin typeface="Source Sans Pro"/>
              <a:cs typeface="Arial" charset="0"/>
            </a:endParaRPr>
          </a:p>
        </p:txBody>
      </p:sp>
    </p:spTree>
    <p:extLst>
      <p:ext uri="{BB962C8B-B14F-4D97-AF65-F5344CB8AC3E}">
        <p14:creationId xmlns:p14="http://schemas.microsoft.com/office/powerpoint/2010/main" val="4263799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5432" y="1371588"/>
            <a:ext cx="13042697" cy="1080000"/>
          </a:xfrm>
        </p:spPr>
        <p:txBody>
          <a:bodyPr/>
          <a:lstStyle/>
          <a:p>
            <a:r>
              <a:rPr lang="en-GB" sz="5400" dirty="0">
                <a:solidFill>
                  <a:srgbClr val="34713B"/>
                </a:solidFill>
                <a:latin typeface="+mj-lt"/>
              </a:rPr>
              <a:t>Carbohydrate</a:t>
            </a:r>
          </a:p>
        </p:txBody>
      </p:sp>
      <p:sp>
        <p:nvSpPr>
          <p:cNvPr id="3" name="Subtitle 2"/>
          <p:cNvSpPr>
            <a:spLocks noGrp="1"/>
          </p:cNvSpPr>
          <p:nvPr>
            <p:ph type="subTitle" idx="1"/>
          </p:nvPr>
        </p:nvSpPr>
        <p:spPr>
          <a:xfrm>
            <a:off x="1085432" y="2860595"/>
            <a:ext cx="10419631" cy="5400000"/>
          </a:xfrm>
        </p:spPr>
        <p:txBody>
          <a:bodyPr/>
          <a:lstStyle/>
          <a:p>
            <a:pPr marL="0" indent="0">
              <a:spcBef>
                <a:spcPct val="0"/>
              </a:spcBef>
              <a:buFont typeface="Arial" charset="0"/>
              <a:buNone/>
              <a:defRPr/>
            </a:pPr>
            <a:r>
              <a:rPr lang="en-US" altLang="en-US" sz="3200" dirty="0">
                <a:solidFill>
                  <a:srgbClr val="030409"/>
                </a:solidFill>
                <a:latin typeface="+mn-lt"/>
              </a:rPr>
              <a:t>The two main types of carbohydrate that provide dietary energy are starch and sugars. Dietary </a:t>
            </a:r>
            <a:r>
              <a:rPr lang="en-US" altLang="en-US" sz="3200" dirty="0" err="1">
                <a:solidFill>
                  <a:srgbClr val="030409"/>
                </a:solidFill>
                <a:latin typeface="+mn-lt"/>
              </a:rPr>
              <a:t>fibre</a:t>
            </a:r>
            <a:r>
              <a:rPr lang="en-US" altLang="en-US" sz="3200" dirty="0">
                <a:solidFill>
                  <a:srgbClr val="030409"/>
                </a:solidFill>
                <a:latin typeface="+mn-lt"/>
              </a:rPr>
              <a:t> is also a type of carbohydrate.</a:t>
            </a:r>
          </a:p>
          <a:p>
            <a:pPr marL="0" indent="0">
              <a:spcBef>
                <a:spcPct val="0"/>
              </a:spcBef>
              <a:buFont typeface="Arial" charset="0"/>
              <a:buNone/>
              <a:defRPr/>
            </a:pPr>
            <a:endParaRPr lang="en-GB" altLang="en-US" sz="3200" dirty="0">
              <a:solidFill>
                <a:srgbClr val="030409"/>
              </a:solidFill>
              <a:latin typeface="+mn-lt"/>
            </a:endParaRPr>
          </a:p>
          <a:p>
            <a:pPr marL="0" indent="0">
              <a:spcBef>
                <a:spcPct val="0"/>
              </a:spcBef>
              <a:buFont typeface="Arial" charset="0"/>
              <a:buNone/>
              <a:defRPr/>
            </a:pPr>
            <a:r>
              <a:rPr lang="en-GB" altLang="en-US" sz="3200" dirty="0">
                <a:solidFill>
                  <a:srgbClr val="030409"/>
                </a:solidFill>
                <a:latin typeface="+mn-lt"/>
              </a:rPr>
              <a:t>Starchy carbohydrate is an important source of energy.</a:t>
            </a:r>
          </a:p>
          <a:p>
            <a:pPr marL="0" indent="0">
              <a:spcBef>
                <a:spcPct val="0"/>
              </a:spcBef>
              <a:buFont typeface="Arial" charset="0"/>
              <a:buNone/>
              <a:defRPr/>
            </a:pPr>
            <a:endParaRPr lang="en-GB" altLang="en-US" sz="3200" dirty="0">
              <a:solidFill>
                <a:srgbClr val="030409"/>
              </a:solidFill>
              <a:latin typeface="+mn-lt"/>
            </a:endParaRPr>
          </a:p>
          <a:p>
            <a:pPr marL="0" indent="0">
              <a:spcBef>
                <a:spcPct val="0"/>
              </a:spcBef>
              <a:buFont typeface="Arial" charset="0"/>
              <a:buNone/>
              <a:defRPr/>
            </a:pPr>
            <a:r>
              <a:rPr lang="en-GB" altLang="en-US" sz="3200" dirty="0">
                <a:solidFill>
                  <a:srgbClr val="030409"/>
                </a:solidFill>
                <a:latin typeface="+mn-lt"/>
              </a:rPr>
              <a:t>One gram of carbohydrate provides </a:t>
            </a:r>
            <a:r>
              <a:rPr lang="en-GB" sz="3200" dirty="0">
                <a:solidFill>
                  <a:srgbClr val="030409"/>
                </a:solidFill>
                <a:latin typeface="+mn-lt"/>
              </a:rPr>
              <a:t>3.75kcal/16kJ energy</a:t>
            </a:r>
            <a:r>
              <a:rPr lang="en-GB" altLang="en-US" sz="3200" dirty="0">
                <a:solidFill>
                  <a:srgbClr val="030409"/>
                </a:solidFill>
                <a:latin typeface="+mn-lt"/>
              </a:rPr>
              <a:t>.</a:t>
            </a:r>
          </a:p>
          <a:p>
            <a:pPr marL="0" indent="0">
              <a:spcBef>
                <a:spcPct val="0"/>
              </a:spcBef>
              <a:buFont typeface="Arial" charset="0"/>
              <a:buNone/>
              <a:defRPr/>
            </a:pPr>
            <a:endParaRPr lang="en-GB" altLang="en-US" sz="3200" dirty="0">
              <a:solidFill>
                <a:srgbClr val="030409"/>
              </a:solidFill>
              <a:latin typeface="+mn-lt"/>
            </a:endParaRPr>
          </a:p>
          <a:p>
            <a:pPr marL="0" indent="0">
              <a:spcBef>
                <a:spcPct val="0"/>
              </a:spcBef>
              <a:buFont typeface="Arial" charset="0"/>
              <a:buNone/>
              <a:defRPr/>
            </a:pPr>
            <a:r>
              <a:rPr lang="en-GB" sz="3200" dirty="0">
                <a:solidFill>
                  <a:srgbClr val="030409"/>
                </a:solidFill>
                <a:latin typeface="+mn-lt"/>
              </a:rPr>
              <a:t>One gram of fibre provides 2kcal/8kJ energy.</a:t>
            </a:r>
            <a:endParaRPr lang="en-US" altLang="en-US" sz="3200" dirty="0">
              <a:solidFill>
                <a:srgbClr val="030409"/>
              </a:solidFill>
              <a:latin typeface="+mn-lt"/>
            </a:endParaRPr>
          </a:p>
          <a:p>
            <a:pPr marL="0" indent="0">
              <a:buNone/>
            </a:pPr>
            <a:endParaRPr lang="en-GB"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664112" y="4640820"/>
            <a:ext cx="5538456" cy="3619775"/>
          </a:xfrm>
          <a:prstGeom prst="rect">
            <a:avLst/>
          </a:prstGeom>
          <a:ln>
            <a:noFill/>
          </a:ln>
          <a:effectLst/>
        </p:spPr>
      </p:pic>
    </p:spTree>
    <p:extLst>
      <p:ext uri="{BB962C8B-B14F-4D97-AF65-F5344CB8AC3E}">
        <p14:creationId xmlns:p14="http://schemas.microsoft.com/office/powerpoint/2010/main" val="900502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2469" y="1142501"/>
            <a:ext cx="14580000" cy="1080000"/>
          </a:xfrm>
        </p:spPr>
        <p:txBody>
          <a:bodyPr/>
          <a:lstStyle/>
          <a:p>
            <a:r>
              <a:rPr lang="en-GB" sz="5400" dirty="0">
                <a:solidFill>
                  <a:srgbClr val="34713B"/>
                </a:solidFill>
                <a:latin typeface="+mj-lt"/>
              </a:rPr>
              <a:t>Structure of carbohydrate</a:t>
            </a:r>
          </a:p>
        </p:txBody>
      </p:sp>
      <p:sp>
        <p:nvSpPr>
          <p:cNvPr id="3" name="Subtitle 2"/>
          <p:cNvSpPr>
            <a:spLocks noGrp="1"/>
          </p:cNvSpPr>
          <p:nvPr>
            <p:ph type="subTitle" idx="1"/>
          </p:nvPr>
        </p:nvSpPr>
        <p:spPr>
          <a:xfrm>
            <a:off x="1112469" y="2588127"/>
            <a:ext cx="13235715" cy="5400000"/>
          </a:xfrm>
        </p:spPr>
        <p:txBody>
          <a:bodyPr/>
          <a:lstStyle/>
          <a:p>
            <a:pPr marL="0" indent="0">
              <a:spcBef>
                <a:spcPct val="0"/>
              </a:spcBef>
              <a:buFont typeface="Arial" charset="0"/>
              <a:buNone/>
              <a:defRPr/>
            </a:pPr>
            <a:r>
              <a:rPr lang="en-GB" altLang="en-US" sz="3200" dirty="0">
                <a:solidFill>
                  <a:srgbClr val="030409"/>
                </a:solidFill>
                <a:latin typeface="+mn-lt"/>
              </a:rPr>
              <a:t>All types of carbohydrate are compounds of carbon, hydrogen and oxygen. </a:t>
            </a:r>
          </a:p>
          <a:p>
            <a:pPr marL="0" indent="0">
              <a:spcBef>
                <a:spcPct val="0"/>
              </a:spcBef>
              <a:buFont typeface="Arial" charset="0"/>
              <a:buNone/>
              <a:defRPr/>
            </a:pPr>
            <a:endParaRPr lang="en-GB" altLang="en-US" sz="3200" dirty="0">
              <a:solidFill>
                <a:srgbClr val="030409"/>
              </a:solidFill>
              <a:latin typeface="+mn-lt"/>
            </a:endParaRPr>
          </a:p>
          <a:p>
            <a:pPr marL="0" indent="0">
              <a:spcBef>
                <a:spcPct val="0"/>
              </a:spcBef>
              <a:buFont typeface="Arial" charset="0"/>
              <a:buNone/>
              <a:defRPr/>
            </a:pPr>
            <a:r>
              <a:rPr lang="en-GB" altLang="en-US" sz="3200" dirty="0">
                <a:solidFill>
                  <a:srgbClr val="030409"/>
                </a:solidFill>
                <a:latin typeface="+mn-lt"/>
              </a:rPr>
              <a:t>They can be classified in many different ways. One common way is according to their structure.</a:t>
            </a:r>
          </a:p>
          <a:p>
            <a:pPr marL="0" indent="0">
              <a:spcBef>
                <a:spcPct val="0"/>
              </a:spcBef>
              <a:buFont typeface="Arial" charset="0"/>
              <a:buNone/>
              <a:defRPr/>
            </a:pPr>
            <a:endParaRPr lang="en-GB" altLang="en-US" sz="3200" dirty="0">
              <a:solidFill>
                <a:srgbClr val="030409"/>
              </a:solidFill>
              <a:latin typeface="+mn-lt"/>
            </a:endParaRPr>
          </a:p>
          <a:p>
            <a:pPr marL="0" indent="0">
              <a:spcBef>
                <a:spcPct val="0"/>
              </a:spcBef>
              <a:buFont typeface="Arial" charset="0"/>
              <a:buNone/>
              <a:defRPr/>
            </a:pPr>
            <a:r>
              <a:rPr lang="en-GB" altLang="en-US" sz="3200" b="1" dirty="0">
                <a:solidFill>
                  <a:srgbClr val="030409"/>
                </a:solidFill>
                <a:latin typeface="+mn-lt"/>
              </a:rPr>
              <a:t>Sugars</a:t>
            </a:r>
          </a:p>
          <a:p>
            <a:pPr marL="0" indent="0">
              <a:spcBef>
                <a:spcPct val="0"/>
              </a:spcBef>
              <a:buFont typeface="Arial" charset="0"/>
              <a:buNone/>
              <a:defRPr/>
            </a:pPr>
            <a:endParaRPr lang="en-GB" altLang="en-US" sz="3200" dirty="0">
              <a:solidFill>
                <a:srgbClr val="030409"/>
              </a:solidFill>
              <a:latin typeface="+mn-lt"/>
            </a:endParaRPr>
          </a:p>
          <a:p>
            <a:pPr marL="0" indent="0">
              <a:spcBef>
                <a:spcPct val="0"/>
              </a:spcBef>
              <a:buFont typeface="Arial" charset="0"/>
              <a:buNone/>
              <a:defRPr/>
            </a:pPr>
            <a:r>
              <a:rPr lang="en-GB" altLang="en-US" sz="3200" dirty="0">
                <a:solidFill>
                  <a:srgbClr val="030409"/>
                </a:solidFill>
                <a:latin typeface="+mn-lt"/>
              </a:rPr>
              <a:t>Sugars come from a variety of foods. Some are within the cellular structure of the food, e.g. in fruit or vegetables. These are called intrinsic sugars.</a:t>
            </a:r>
          </a:p>
          <a:p>
            <a:pPr marL="0" indent="0">
              <a:spcBef>
                <a:spcPct val="0"/>
              </a:spcBef>
              <a:buFont typeface="Arial" charset="0"/>
              <a:buNone/>
              <a:defRPr/>
            </a:pPr>
            <a:endParaRPr lang="en-GB" altLang="en-US" sz="3200" dirty="0">
              <a:solidFill>
                <a:srgbClr val="030409"/>
              </a:solidFill>
              <a:latin typeface="+mn-lt"/>
            </a:endParaRPr>
          </a:p>
          <a:p>
            <a:pPr marL="0" indent="0">
              <a:spcBef>
                <a:spcPct val="0"/>
              </a:spcBef>
              <a:buFont typeface="Arial" charset="0"/>
              <a:buNone/>
              <a:defRPr/>
            </a:pPr>
            <a:r>
              <a:rPr lang="en-GB" altLang="en-US" sz="3200" dirty="0">
                <a:solidFill>
                  <a:srgbClr val="030409"/>
                </a:solidFill>
                <a:latin typeface="+mn-lt"/>
              </a:rPr>
              <a:t>Other sugars are not bound into the cellular structure of the food, e.g. in milk or honey. These are called extrinsic sugars. </a:t>
            </a:r>
          </a:p>
          <a:p>
            <a:pPr marL="0" indent="0">
              <a:buNone/>
            </a:pPr>
            <a:endParaRPr lang="en-GB" dirty="0"/>
          </a:p>
        </p:txBody>
      </p:sp>
    </p:spTree>
    <p:extLst>
      <p:ext uri="{BB962C8B-B14F-4D97-AF65-F5344CB8AC3E}">
        <p14:creationId xmlns:p14="http://schemas.microsoft.com/office/powerpoint/2010/main" val="900394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4356" y="1033317"/>
            <a:ext cx="14580000" cy="1080000"/>
          </a:xfrm>
        </p:spPr>
        <p:txBody>
          <a:bodyPr/>
          <a:lstStyle/>
          <a:p>
            <a:r>
              <a:rPr lang="en-GB" sz="5400" dirty="0">
                <a:solidFill>
                  <a:srgbClr val="34713B"/>
                </a:solidFill>
                <a:latin typeface="+mj-lt"/>
              </a:rPr>
              <a:t>Sources of sugar</a:t>
            </a:r>
          </a:p>
        </p:txBody>
      </p:sp>
      <p:sp>
        <p:nvSpPr>
          <p:cNvPr id="3" name="Subtitle 2"/>
          <p:cNvSpPr>
            <a:spLocks noGrp="1"/>
          </p:cNvSpPr>
          <p:nvPr>
            <p:ph type="subTitle" idx="1"/>
          </p:nvPr>
        </p:nvSpPr>
        <p:spPr>
          <a:xfrm>
            <a:off x="1194356" y="2503826"/>
            <a:ext cx="14580000" cy="743937"/>
          </a:xfrm>
        </p:spPr>
        <p:txBody>
          <a:bodyPr/>
          <a:lstStyle/>
          <a:p>
            <a:pPr marL="0" indent="0">
              <a:spcBef>
                <a:spcPct val="0"/>
              </a:spcBef>
              <a:buFont typeface="Arial" charset="0"/>
              <a:buNone/>
              <a:defRPr/>
            </a:pPr>
            <a:r>
              <a:rPr lang="en-GB" altLang="en-US" sz="3200" dirty="0">
                <a:solidFill>
                  <a:srgbClr val="030409"/>
                </a:solidFill>
                <a:latin typeface="+mj-lt"/>
              </a:rPr>
              <a:t>Can you give some examples of sources of sugar in the diet?</a:t>
            </a:r>
          </a:p>
          <a:p>
            <a:pPr marL="0" indent="0">
              <a:buNone/>
            </a:pPr>
            <a:endParaRPr lang="en-GB" dirty="0"/>
          </a:p>
        </p:txBody>
      </p:sp>
      <p:sp>
        <p:nvSpPr>
          <p:cNvPr id="4" name="Rectangle 3"/>
          <p:cNvSpPr/>
          <p:nvPr/>
        </p:nvSpPr>
        <p:spPr>
          <a:xfrm>
            <a:off x="1194356" y="3638273"/>
            <a:ext cx="9144000" cy="5509200"/>
          </a:xfrm>
          <a:prstGeom prst="rect">
            <a:avLst/>
          </a:prstGeom>
        </p:spPr>
        <p:txBody>
          <a:bodyPr>
            <a:spAutoFit/>
          </a:bodyPr>
          <a:lstStyle/>
          <a:p>
            <a:pPr marL="428625" indent="-428625">
              <a:spcBef>
                <a:spcPct val="0"/>
              </a:spcBef>
              <a:buSzPct val="90000"/>
              <a:buFont typeface="Arial" charset="0"/>
              <a:buChar char="•"/>
              <a:defRPr/>
            </a:pPr>
            <a:r>
              <a:rPr lang="en-GB" sz="3200" dirty="0">
                <a:solidFill>
                  <a:srgbClr val="030409"/>
                </a:solidFill>
                <a:ea typeface="Arial" charset="0"/>
                <a:cs typeface="Arial" charset="0"/>
              </a:rPr>
              <a:t>fruit and vegetables (fructose);</a:t>
            </a:r>
          </a:p>
          <a:p>
            <a:pPr marL="428625" indent="-428625">
              <a:spcBef>
                <a:spcPct val="0"/>
              </a:spcBef>
              <a:buSzPct val="90000"/>
              <a:buFont typeface="Arial" charset="0"/>
              <a:buChar char="•"/>
              <a:defRPr/>
            </a:pPr>
            <a:endParaRPr lang="en-GB" sz="3200" dirty="0">
              <a:solidFill>
                <a:srgbClr val="030409"/>
              </a:solidFill>
              <a:ea typeface="Arial" charset="0"/>
              <a:cs typeface="Arial" charset="0"/>
            </a:endParaRPr>
          </a:p>
          <a:p>
            <a:pPr marL="428625" indent="-428625">
              <a:spcBef>
                <a:spcPct val="0"/>
              </a:spcBef>
              <a:buSzPct val="90000"/>
              <a:buFont typeface="Arial" charset="0"/>
              <a:buChar char="•"/>
              <a:defRPr/>
            </a:pPr>
            <a:r>
              <a:rPr lang="en-GB" sz="3200" dirty="0">
                <a:solidFill>
                  <a:srgbClr val="030409"/>
                </a:solidFill>
                <a:ea typeface="Arial" charset="0"/>
                <a:cs typeface="Arial" charset="0"/>
              </a:rPr>
              <a:t>milk and dairy products (lactose);</a:t>
            </a:r>
          </a:p>
          <a:p>
            <a:pPr marL="428625" indent="-428625">
              <a:spcBef>
                <a:spcPct val="0"/>
              </a:spcBef>
              <a:buSzPct val="90000"/>
              <a:buFont typeface="Arial" charset="0"/>
              <a:buChar char="•"/>
              <a:defRPr/>
            </a:pPr>
            <a:endParaRPr lang="en-GB" sz="3200" dirty="0">
              <a:solidFill>
                <a:srgbClr val="030409"/>
              </a:solidFill>
              <a:ea typeface="Arial" charset="0"/>
              <a:cs typeface="Arial" charset="0"/>
            </a:endParaRPr>
          </a:p>
          <a:p>
            <a:pPr marL="428625" indent="-428625">
              <a:spcBef>
                <a:spcPct val="0"/>
              </a:spcBef>
              <a:buSzPct val="90000"/>
              <a:buFont typeface="Arial" charset="0"/>
              <a:buChar char="•"/>
              <a:defRPr/>
            </a:pPr>
            <a:r>
              <a:rPr lang="en-GB" sz="3200" dirty="0">
                <a:solidFill>
                  <a:srgbClr val="030409"/>
                </a:solidFill>
                <a:ea typeface="Arial" charset="0"/>
                <a:cs typeface="Arial" charset="0"/>
              </a:rPr>
              <a:t>honey;</a:t>
            </a:r>
          </a:p>
          <a:p>
            <a:pPr marL="428625" indent="-428625">
              <a:spcBef>
                <a:spcPct val="0"/>
              </a:spcBef>
              <a:buSzPct val="90000"/>
              <a:buFont typeface="Arial" charset="0"/>
              <a:buChar char="•"/>
              <a:defRPr/>
            </a:pPr>
            <a:endParaRPr lang="en-GB" sz="3200" dirty="0">
              <a:solidFill>
                <a:srgbClr val="030409"/>
              </a:solidFill>
              <a:ea typeface="Arial" charset="0"/>
              <a:cs typeface="Arial" charset="0"/>
            </a:endParaRPr>
          </a:p>
          <a:p>
            <a:pPr marL="428625" indent="-428625">
              <a:spcBef>
                <a:spcPct val="0"/>
              </a:spcBef>
              <a:buSzPct val="90000"/>
              <a:buFont typeface="Arial" charset="0"/>
              <a:buChar char="•"/>
              <a:defRPr/>
            </a:pPr>
            <a:r>
              <a:rPr lang="en-GB" sz="3200" dirty="0">
                <a:solidFill>
                  <a:srgbClr val="030409"/>
                </a:solidFill>
                <a:ea typeface="Arial" charset="0"/>
                <a:cs typeface="Arial" charset="0"/>
              </a:rPr>
              <a:t>fruit juice;</a:t>
            </a:r>
          </a:p>
          <a:p>
            <a:pPr marL="428625" indent="-428625">
              <a:spcBef>
                <a:spcPct val="0"/>
              </a:spcBef>
              <a:buSzPct val="90000"/>
              <a:buFont typeface="Arial" charset="0"/>
              <a:buChar char="•"/>
              <a:defRPr/>
            </a:pPr>
            <a:endParaRPr lang="en-GB" sz="3200" dirty="0">
              <a:solidFill>
                <a:srgbClr val="030409"/>
              </a:solidFill>
              <a:ea typeface="Arial" charset="0"/>
              <a:cs typeface="Arial" charset="0"/>
            </a:endParaRPr>
          </a:p>
          <a:p>
            <a:pPr marL="428625" indent="-428625">
              <a:spcBef>
                <a:spcPct val="0"/>
              </a:spcBef>
              <a:buSzPct val="90000"/>
              <a:buFont typeface="Arial" charset="0"/>
              <a:buChar char="•"/>
              <a:defRPr/>
            </a:pPr>
            <a:r>
              <a:rPr lang="en-GB" sz="3200" dirty="0">
                <a:solidFill>
                  <a:srgbClr val="030409"/>
                </a:solidFill>
                <a:ea typeface="Arial" charset="0"/>
                <a:cs typeface="Arial" charset="0"/>
              </a:rPr>
              <a:t>table sugar (sucrose);</a:t>
            </a:r>
          </a:p>
          <a:p>
            <a:pPr marL="428625" indent="-428625">
              <a:spcBef>
                <a:spcPct val="0"/>
              </a:spcBef>
              <a:buSzPct val="90000"/>
              <a:buFont typeface="Arial" charset="0"/>
              <a:buChar char="•"/>
              <a:defRPr/>
            </a:pPr>
            <a:endParaRPr lang="en-GB" sz="3200" dirty="0">
              <a:solidFill>
                <a:srgbClr val="030409"/>
              </a:solidFill>
              <a:ea typeface="Arial" charset="0"/>
              <a:cs typeface="Arial" charset="0"/>
            </a:endParaRPr>
          </a:p>
          <a:p>
            <a:pPr marL="428625" indent="-428625">
              <a:spcBef>
                <a:spcPct val="0"/>
              </a:spcBef>
              <a:buSzPct val="90000"/>
              <a:buFont typeface="Arial" charset="0"/>
              <a:buChar char="•"/>
              <a:defRPr/>
            </a:pPr>
            <a:r>
              <a:rPr lang="en-GB" sz="3200" dirty="0">
                <a:solidFill>
                  <a:srgbClr val="030409"/>
                </a:solidFill>
                <a:ea typeface="Arial" charset="0"/>
                <a:cs typeface="Arial" charset="0"/>
              </a:rPr>
              <a:t>sweets and chocolate.</a:t>
            </a:r>
          </a:p>
        </p:txBody>
      </p:sp>
      <p:pic>
        <p:nvPicPr>
          <p:cNvPr id="1026" name="Picture 2" descr="C:\Users\Jenny\AppData\Local\Microsoft\Windows\INetCache\IE\ERINJ939\vegetables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3914" y="4345175"/>
            <a:ext cx="7160525" cy="4690143"/>
          </a:xfrm>
          <a:prstGeom prst="roundRect">
            <a:avLst/>
          </a:prstGeom>
          <a:noFill/>
          <a:ln>
            <a:solidFill>
              <a:schemeClr val="bg2">
                <a:lumMod val="2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11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3535" y="1200407"/>
            <a:ext cx="14580000" cy="1080000"/>
          </a:xfrm>
        </p:spPr>
        <p:txBody>
          <a:bodyPr/>
          <a:lstStyle/>
          <a:p>
            <a:r>
              <a:rPr lang="en-GB" sz="5400" dirty="0">
                <a:solidFill>
                  <a:srgbClr val="34713B"/>
                </a:solidFill>
                <a:latin typeface="+mj-lt"/>
              </a:rPr>
              <a:t>Starchy carbohydrate</a:t>
            </a:r>
          </a:p>
        </p:txBody>
      </p:sp>
      <p:sp>
        <p:nvSpPr>
          <p:cNvPr id="3" name="Subtitle 2"/>
          <p:cNvSpPr>
            <a:spLocks noGrp="1"/>
          </p:cNvSpPr>
          <p:nvPr>
            <p:ph type="subTitle" idx="1"/>
          </p:nvPr>
        </p:nvSpPr>
        <p:spPr>
          <a:xfrm>
            <a:off x="1303535" y="2570991"/>
            <a:ext cx="8590236" cy="2229837"/>
          </a:xfrm>
        </p:spPr>
        <p:txBody>
          <a:bodyPr/>
          <a:lstStyle/>
          <a:p>
            <a:pPr marL="0" indent="0">
              <a:spcBef>
                <a:spcPct val="0"/>
              </a:spcBef>
              <a:buFont typeface="Arial" charset="0"/>
              <a:buNone/>
              <a:defRPr/>
            </a:pPr>
            <a:r>
              <a:rPr lang="en-GB" altLang="en-US" sz="3200" b="1" dirty="0">
                <a:solidFill>
                  <a:srgbClr val="030409"/>
                </a:solidFill>
                <a:latin typeface="+mn-lt"/>
              </a:rPr>
              <a:t>Starch</a:t>
            </a:r>
            <a:r>
              <a:rPr lang="en-GB" altLang="en-US" sz="3200" dirty="0">
                <a:solidFill>
                  <a:srgbClr val="030409"/>
                </a:solidFill>
                <a:latin typeface="+mn-lt"/>
              </a:rPr>
              <a:t> is found in a variety of foods. It is made up of many sugar molecules.</a:t>
            </a:r>
          </a:p>
          <a:p>
            <a:pPr marL="0" indent="0">
              <a:spcBef>
                <a:spcPct val="0"/>
              </a:spcBef>
              <a:buFont typeface="Arial" charset="0"/>
              <a:buNone/>
              <a:defRPr/>
            </a:pPr>
            <a:endParaRPr lang="en-GB" altLang="en-US" sz="3200" dirty="0">
              <a:solidFill>
                <a:srgbClr val="030409"/>
              </a:solidFill>
              <a:latin typeface="+mn-lt"/>
            </a:endParaRPr>
          </a:p>
          <a:p>
            <a:pPr marL="0" indent="0">
              <a:spcBef>
                <a:spcPct val="0"/>
              </a:spcBef>
              <a:buFont typeface="Arial" charset="0"/>
              <a:buNone/>
              <a:defRPr/>
            </a:pPr>
            <a:r>
              <a:rPr lang="en-GB" altLang="en-US" sz="3200" dirty="0">
                <a:solidFill>
                  <a:srgbClr val="030409"/>
                </a:solidFill>
                <a:latin typeface="+mn-lt"/>
              </a:rPr>
              <a:t>Can you give some examples of sources of starch in the diet?</a:t>
            </a:r>
          </a:p>
          <a:p>
            <a:pPr marL="0" indent="0">
              <a:buNone/>
            </a:pPr>
            <a:endParaRPr lang="en-GB" dirty="0"/>
          </a:p>
        </p:txBody>
      </p:sp>
      <p:sp>
        <p:nvSpPr>
          <p:cNvPr id="4" name="Rectangle 3"/>
          <p:cNvSpPr/>
          <p:nvPr/>
        </p:nvSpPr>
        <p:spPr>
          <a:xfrm>
            <a:off x="1303535" y="5547163"/>
            <a:ext cx="8875989" cy="3539430"/>
          </a:xfrm>
          <a:prstGeom prst="rect">
            <a:avLst/>
          </a:prstGeom>
        </p:spPr>
        <p:txBody>
          <a:bodyPr wrap="square">
            <a:spAutoFit/>
          </a:bodyPr>
          <a:lstStyle/>
          <a:p>
            <a:pPr marL="428625" indent="-428625">
              <a:spcBef>
                <a:spcPct val="0"/>
              </a:spcBef>
              <a:buSzPct val="90000"/>
              <a:buFont typeface="Arial" charset="0"/>
              <a:buChar char="•"/>
              <a:defRPr/>
            </a:pPr>
            <a:r>
              <a:rPr lang="en-GB" sz="3200" dirty="0">
                <a:solidFill>
                  <a:srgbClr val="030409"/>
                </a:solidFill>
                <a:ea typeface="Arial" charset="0"/>
                <a:cs typeface="Arial" charset="0"/>
              </a:rPr>
              <a:t>Potatoes</a:t>
            </a:r>
          </a:p>
          <a:p>
            <a:pPr marL="428625" indent="-428625">
              <a:spcBef>
                <a:spcPct val="0"/>
              </a:spcBef>
              <a:buSzPct val="90000"/>
              <a:buFont typeface="Arial" charset="0"/>
              <a:buChar char="•"/>
              <a:defRPr/>
            </a:pPr>
            <a:r>
              <a:rPr lang="en-GB" sz="3200" dirty="0">
                <a:solidFill>
                  <a:srgbClr val="030409"/>
                </a:solidFill>
                <a:ea typeface="Arial" charset="0"/>
                <a:cs typeface="Arial" charset="0"/>
              </a:rPr>
              <a:t>Bread</a:t>
            </a:r>
          </a:p>
          <a:p>
            <a:pPr marL="428625" indent="-428625">
              <a:spcBef>
                <a:spcPct val="0"/>
              </a:spcBef>
              <a:buSzPct val="90000"/>
              <a:buFont typeface="Arial" charset="0"/>
              <a:buChar char="•"/>
              <a:defRPr/>
            </a:pPr>
            <a:r>
              <a:rPr lang="en-GB" sz="3200" dirty="0">
                <a:solidFill>
                  <a:srgbClr val="030409"/>
                </a:solidFill>
                <a:ea typeface="Arial" charset="0"/>
                <a:cs typeface="Arial" charset="0"/>
              </a:rPr>
              <a:t>Rice</a:t>
            </a:r>
          </a:p>
          <a:p>
            <a:pPr marL="428625" indent="-428625">
              <a:spcBef>
                <a:spcPct val="0"/>
              </a:spcBef>
              <a:buSzPct val="90000"/>
              <a:buFont typeface="Arial" charset="0"/>
              <a:buChar char="•"/>
              <a:defRPr/>
            </a:pPr>
            <a:r>
              <a:rPr lang="en-GB" sz="3200" dirty="0">
                <a:solidFill>
                  <a:srgbClr val="030409"/>
                </a:solidFill>
                <a:ea typeface="Arial" charset="0"/>
                <a:cs typeface="Arial" charset="0"/>
              </a:rPr>
              <a:t>Pasta</a:t>
            </a:r>
          </a:p>
          <a:p>
            <a:pPr>
              <a:spcBef>
                <a:spcPct val="0"/>
              </a:spcBef>
              <a:buSzPct val="90000"/>
              <a:buFont typeface="Arial" charset="0"/>
              <a:defRPr/>
            </a:pPr>
            <a:endParaRPr lang="en-GB" sz="3200" dirty="0">
              <a:solidFill>
                <a:srgbClr val="030409"/>
              </a:solidFill>
              <a:ea typeface="Arial" charset="0"/>
              <a:cs typeface="Arial" charset="0"/>
            </a:endParaRPr>
          </a:p>
          <a:p>
            <a:pPr>
              <a:spcBef>
                <a:spcPct val="0"/>
              </a:spcBef>
              <a:buSzPct val="90000"/>
              <a:buFont typeface="Arial" charset="0"/>
              <a:defRPr/>
            </a:pPr>
            <a:r>
              <a:rPr lang="en-GB" sz="3200" dirty="0">
                <a:solidFill>
                  <a:srgbClr val="030409"/>
                </a:solidFill>
                <a:ea typeface="Arial" charset="0"/>
                <a:cs typeface="Arial" charset="0"/>
              </a:rPr>
              <a:t>Cereal and cereal products are the main source of carbohydrate for adults in the UK.</a:t>
            </a:r>
            <a:endParaRPr lang="en-US" sz="3200" dirty="0">
              <a:solidFill>
                <a:srgbClr val="030409"/>
              </a:solidFill>
              <a:ea typeface="Arial" charset="0"/>
              <a:cs typeface="Arial" charset="0"/>
            </a:endParaRPr>
          </a:p>
        </p:txBody>
      </p:sp>
      <p:pic>
        <p:nvPicPr>
          <p:cNvPr id="2050" name="Picture 2" descr="C:\Users\Jenny\AppData\Local\Microsoft\Windows\INetCache\IE\W2DXQSP5\487425296_X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1360" y="3685910"/>
            <a:ext cx="6266646" cy="4050507"/>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41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7524" y="1344317"/>
            <a:ext cx="14580000" cy="1080000"/>
          </a:xfrm>
        </p:spPr>
        <p:txBody>
          <a:bodyPr/>
          <a:lstStyle/>
          <a:p>
            <a:r>
              <a:rPr lang="en-GB" sz="5400" dirty="0">
                <a:solidFill>
                  <a:srgbClr val="34713B"/>
                </a:solidFill>
                <a:latin typeface="+mj-lt"/>
              </a:rPr>
              <a:t>Protein</a:t>
            </a:r>
          </a:p>
        </p:txBody>
      </p:sp>
      <p:pic>
        <p:nvPicPr>
          <p:cNvPr id="3074" name="Picture 2" descr="C:\Users\Jenny\AppData\Local\Microsoft\Windows\INetCache\IE\ERINJ939\istock_000023113150smal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24211" y="2424317"/>
            <a:ext cx="3996218" cy="5981007"/>
          </a:xfrm>
          <a:prstGeom prst="roundRect">
            <a:avLst/>
          </a:prstGeom>
          <a:noFill/>
          <a:extLst>
            <a:ext uri="{909E8E84-426E-40DD-AFC4-6F175D3DCCD1}">
              <a14:hiddenFill xmlns:a14="http://schemas.microsoft.com/office/drawing/2010/main">
                <a:solidFill>
                  <a:srgbClr val="FFFFFF"/>
                </a:solidFill>
              </a14:hiddenFill>
            </a:ext>
          </a:extLst>
        </p:spPr>
      </p:pic>
      <p:sp>
        <p:nvSpPr>
          <p:cNvPr id="3" name="Subtitle 2"/>
          <p:cNvSpPr>
            <a:spLocks noGrp="1"/>
          </p:cNvSpPr>
          <p:nvPr>
            <p:ph type="subTitle" idx="1"/>
          </p:nvPr>
        </p:nvSpPr>
        <p:spPr>
          <a:xfrm>
            <a:off x="1357524" y="3179601"/>
            <a:ext cx="10047561" cy="5400000"/>
          </a:xfrm>
        </p:spPr>
        <p:txBody>
          <a:bodyPr/>
          <a:lstStyle/>
          <a:p>
            <a:pPr marL="0" indent="0">
              <a:spcBef>
                <a:spcPct val="0"/>
              </a:spcBef>
              <a:buFont typeface="Arial" charset="0"/>
              <a:buNone/>
              <a:defRPr/>
            </a:pPr>
            <a:r>
              <a:rPr lang="en-US" altLang="en-US" sz="3200" dirty="0">
                <a:solidFill>
                  <a:srgbClr val="030409"/>
                </a:solidFill>
                <a:latin typeface="+mn-lt"/>
              </a:rPr>
              <a:t>Protein is essential </a:t>
            </a:r>
            <a:r>
              <a:rPr lang="en-GB" altLang="en-US" sz="3200" dirty="0">
                <a:solidFill>
                  <a:srgbClr val="030409"/>
                </a:solidFill>
                <a:latin typeface="+mn-lt"/>
              </a:rPr>
              <a:t>for growth and repair and keeping cells healthy.</a:t>
            </a:r>
          </a:p>
          <a:p>
            <a:pPr marL="0" indent="0">
              <a:spcBef>
                <a:spcPct val="0"/>
              </a:spcBef>
              <a:buFont typeface="Arial" charset="0"/>
              <a:buNone/>
              <a:defRPr/>
            </a:pPr>
            <a:endParaRPr lang="en-GB" altLang="en-US" sz="3200" dirty="0">
              <a:solidFill>
                <a:srgbClr val="030409"/>
              </a:solidFill>
              <a:latin typeface="+mn-lt"/>
            </a:endParaRPr>
          </a:p>
          <a:p>
            <a:pPr marL="0" indent="0">
              <a:spcBef>
                <a:spcPct val="0"/>
              </a:spcBef>
              <a:buFont typeface="Arial" charset="0"/>
              <a:buNone/>
              <a:defRPr/>
            </a:pPr>
            <a:r>
              <a:rPr lang="en-GB" altLang="en-US" sz="3200" dirty="0">
                <a:solidFill>
                  <a:srgbClr val="030409"/>
                </a:solidFill>
                <a:latin typeface="+mn-lt"/>
              </a:rPr>
              <a:t>Protein also provides energy:</a:t>
            </a:r>
          </a:p>
          <a:p>
            <a:pPr marL="0" indent="0">
              <a:spcBef>
                <a:spcPct val="0"/>
              </a:spcBef>
              <a:buFont typeface="Arial" charset="0"/>
              <a:buNone/>
              <a:defRPr/>
            </a:pPr>
            <a:r>
              <a:rPr lang="en-GB" altLang="en-US" sz="3200" dirty="0">
                <a:solidFill>
                  <a:srgbClr val="030409"/>
                </a:solidFill>
                <a:latin typeface="+mn-lt"/>
              </a:rPr>
              <a:t>1 gram of protein provides 4 kcal (17 kJ).</a:t>
            </a:r>
          </a:p>
          <a:p>
            <a:pPr marL="0" indent="0">
              <a:buNone/>
            </a:pPr>
            <a:endParaRPr lang="en-GB" dirty="0"/>
          </a:p>
        </p:txBody>
      </p:sp>
    </p:spTree>
    <p:extLst>
      <p:ext uri="{BB962C8B-B14F-4D97-AF65-F5344CB8AC3E}">
        <p14:creationId xmlns:p14="http://schemas.microsoft.com/office/powerpoint/2010/main" val="2815305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57879" y="1284339"/>
            <a:ext cx="14580000" cy="1080000"/>
          </a:xfrm>
        </p:spPr>
        <p:txBody>
          <a:bodyPr/>
          <a:lstStyle/>
          <a:p>
            <a:r>
              <a:rPr lang="en-GB" sz="5400" dirty="0">
                <a:solidFill>
                  <a:srgbClr val="34713B"/>
                </a:solidFill>
                <a:latin typeface="+mj-lt"/>
              </a:rPr>
              <a:t>Structure of protein</a:t>
            </a:r>
          </a:p>
        </p:txBody>
      </p:sp>
      <p:sp>
        <p:nvSpPr>
          <p:cNvPr id="3" name="Subtitle 2"/>
          <p:cNvSpPr>
            <a:spLocks noGrp="1"/>
          </p:cNvSpPr>
          <p:nvPr>
            <p:ph type="subTitle" idx="1"/>
          </p:nvPr>
        </p:nvSpPr>
        <p:spPr>
          <a:xfrm>
            <a:off x="1057879" y="2764329"/>
            <a:ext cx="8563793" cy="5400000"/>
          </a:xfrm>
        </p:spPr>
        <p:txBody>
          <a:bodyPr/>
          <a:lstStyle/>
          <a:p>
            <a:pPr marL="0" indent="0">
              <a:spcBef>
                <a:spcPct val="0"/>
              </a:spcBef>
              <a:buFont typeface="Arial" charset="0"/>
              <a:buNone/>
              <a:defRPr/>
            </a:pPr>
            <a:r>
              <a:rPr lang="en-GB" altLang="en-US" sz="3200" dirty="0">
                <a:solidFill>
                  <a:srgbClr val="030409"/>
                </a:solidFill>
                <a:latin typeface="+mn-lt"/>
              </a:rPr>
              <a:t>Protein is made up of building blocks called amino acids. Different foods contain different amounts and different combinations of amino acids.</a:t>
            </a:r>
          </a:p>
          <a:p>
            <a:pPr marL="0" indent="0">
              <a:spcBef>
                <a:spcPct val="0"/>
              </a:spcBef>
              <a:buFont typeface="Arial" charset="0"/>
              <a:buNone/>
              <a:defRPr/>
            </a:pPr>
            <a:endParaRPr lang="en-GB" altLang="en-US" sz="3200" dirty="0">
              <a:solidFill>
                <a:srgbClr val="030409"/>
              </a:solidFill>
              <a:latin typeface="+mn-lt"/>
            </a:endParaRPr>
          </a:p>
          <a:p>
            <a:pPr marL="0" indent="0">
              <a:spcBef>
                <a:spcPct val="0"/>
              </a:spcBef>
              <a:buFont typeface="Arial" charset="0"/>
              <a:buNone/>
              <a:defRPr/>
            </a:pPr>
            <a:r>
              <a:rPr lang="en-GB" altLang="en-US" sz="3200" dirty="0">
                <a:solidFill>
                  <a:srgbClr val="030409"/>
                </a:solidFill>
                <a:latin typeface="+mn-lt"/>
              </a:rPr>
              <a:t>Protein from animal sources (e.g. meat, fish, eggs and dairy products) contains the full range of essential amino acids needed by the body.</a:t>
            </a:r>
          </a:p>
          <a:p>
            <a:pPr marL="0" indent="0">
              <a:spcBef>
                <a:spcPct val="0"/>
              </a:spcBef>
              <a:buFont typeface="Arial" charset="0"/>
              <a:buNone/>
              <a:defRPr/>
            </a:pPr>
            <a:endParaRPr lang="en-GB" altLang="en-US" sz="3200" dirty="0">
              <a:solidFill>
                <a:srgbClr val="030409"/>
              </a:solidFill>
              <a:latin typeface="+mn-lt"/>
            </a:endParaRPr>
          </a:p>
          <a:p>
            <a:pPr marL="0" indent="0">
              <a:spcBef>
                <a:spcPct val="0"/>
              </a:spcBef>
              <a:buFont typeface="Arial" charset="0"/>
              <a:buNone/>
              <a:defRPr/>
            </a:pPr>
            <a:r>
              <a:rPr lang="en-GB" altLang="en-US" sz="3200" dirty="0">
                <a:solidFill>
                  <a:srgbClr val="030409"/>
                </a:solidFill>
                <a:latin typeface="+mn-lt"/>
              </a:rPr>
              <a:t>Protein from plant sources (e.g. pulses and cereals) contain fewer essential amino acids.</a:t>
            </a:r>
            <a:endParaRPr lang="en-US" altLang="en-US" sz="3200" dirty="0">
              <a:solidFill>
                <a:srgbClr val="030409"/>
              </a:solidFill>
              <a:latin typeface="+mn-lt"/>
            </a:endParaRPr>
          </a:p>
          <a:p>
            <a:pPr marL="0" indent="0">
              <a:buNone/>
            </a:pPr>
            <a:endParaRPr lang="en-GB" dirty="0"/>
          </a:p>
        </p:txBody>
      </p:sp>
      <p:pic>
        <p:nvPicPr>
          <p:cNvPr id="5" name="Picture 4">
            <a:extLst>
              <a:ext uri="{FF2B5EF4-FFF2-40B4-BE49-F238E27FC236}">
                <a16:creationId xmlns:a16="http://schemas.microsoft.com/office/drawing/2014/main" id="{FC28625B-ED0B-ECB0-6CD1-C4B30CCEAD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04588" y="2655147"/>
            <a:ext cx="4121347" cy="5861706"/>
          </a:xfrm>
          <a:prstGeom prst="roundRect">
            <a:avLst/>
          </a:prstGeom>
        </p:spPr>
      </p:pic>
    </p:spTree>
    <p:extLst>
      <p:ext uri="{BB962C8B-B14F-4D97-AF65-F5344CB8AC3E}">
        <p14:creationId xmlns:p14="http://schemas.microsoft.com/office/powerpoint/2010/main" val="1899285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7546" y="1280972"/>
            <a:ext cx="14580000" cy="1080000"/>
          </a:xfrm>
        </p:spPr>
        <p:txBody>
          <a:bodyPr/>
          <a:lstStyle/>
          <a:p>
            <a:r>
              <a:rPr lang="en-GB" sz="5400" dirty="0">
                <a:solidFill>
                  <a:srgbClr val="34713B"/>
                </a:solidFill>
                <a:latin typeface="+mj-lt"/>
              </a:rPr>
              <a:t>Sources of protein</a:t>
            </a:r>
          </a:p>
        </p:txBody>
      </p:sp>
      <p:sp>
        <p:nvSpPr>
          <p:cNvPr id="3" name="Subtitle 2"/>
          <p:cNvSpPr>
            <a:spLocks noGrp="1"/>
          </p:cNvSpPr>
          <p:nvPr>
            <p:ph type="subTitle" idx="1"/>
          </p:nvPr>
        </p:nvSpPr>
        <p:spPr>
          <a:xfrm>
            <a:off x="1366236" y="2810731"/>
            <a:ext cx="3246711" cy="4477968"/>
          </a:xfrm>
        </p:spPr>
        <p:txBody>
          <a:bodyPr/>
          <a:lstStyle/>
          <a:p>
            <a:pPr marL="0" indent="0">
              <a:spcBef>
                <a:spcPct val="0"/>
              </a:spcBef>
              <a:buFont typeface="Arial" charset="0"/>
              <a:buNone/>
              <a:defRPr/>
            </a:pPr>
            <a:r>
              <a:rPr lang="en-US" altLang="en-US" sz="3200" b="1" dirty="0">
                <a:solidFill>
                  <a:srgbClr val="030409"/>
                </a:solidFill>
                <a:latin typeface="+mn-lt"/>
              </a:rPr>
              <a:t>Animal:</a:t>
            </a:r>
          </a:p>
          <a:p>
            <a:pPr>
              <a:lnSpc>
                <a:spcPct val="150000"/>
              </a:lnSpc>
              <a:spcBef>
                <a:spcPct val="0"/>
              </a:spcBef>
              <a:defRPr/>
            </a:pPr>
            <a:r>
              <a:rPr lang="en-GB" altLang="en-US" sz="3200" dirty="0">
                <a:solidFill>
                  <a:srgbClr val="030409"/>
                </a:solidFill>
                <a:latin typeface="+mn-lt"/>
              </a:rPr>
              <a:t> meat;</a:t>
            </a:r>
          </a:p>
          <a:p>
            <a:pPr>
              <a:lnSpc>
                <a:spcPct val="150000"/>
              </a:lnSpc>
              <a:spcBef>
                <a:spcPct val="0"/>
              </a:spcBef>
              <a:defRPr/>
            </a:pPr>
            <a:r>
              <a:rPr lang="en-GB" altLang="en-US" sz="3200" dirty="0">
                <a:solidFill>
                  <a:srgbClr val="030409"/>
                </a:solidFill>
                <a:latin typeface="+mn-lt"/>
              </a:rPr>
              <a:t> fish; </a:t>
            </a:r>
          </a:p>
          <a:p>
            <a:pPr>
              <a:lnSpc>
                <a:spcPct val="150000"/>
              </a:lnSpc>
              <a:spcBef>
                <a:spcPct val="0"/>
              </a:spcBef>
              <a:defRPr/>
            </a:pPr>
            <a:r>
              <a:rPr lang="en-GB" altLang="en-US" sz="3200" dirty="0">
                <a:solidFill>
                  <a:srgbClr val="030409"/>
                </a:solidFill>
                <a:latin typeface="+mn-lt"/>
              </a:rPr>
              <a:t> eggs; </a:t>
            </a:r>
          </a:p>
          <a:p>
            <a:pPr>
              <a:lnSpc>
                <a:spcPct val="150000"/>
              </a:lnSpc>
              <a:spcBef>
                <a:spcPct val="0"/>
              </a:spcBef>
              <a:defRPr/>
            </a:pPr>
            <a:r>
              <a:rPr lang="en-GB" altLang="en-US" sz="3200" dirty="0">
                <a:solidFill>
                  <a:srgbClr val="030409"/>
                </a:solidFill>
                <a:latin typeface="+mn-lt"/>
              </a:rPr>
              <a:t> milk; </a:t>
            </a:r>
          </a:p>
          <a:p>
            <a:pPr>
              <a:lnSpc>
                <a:spcPct val="150000"/>
              </a:lnSpc>
              <a:spcBef>
                <a:spcPct val="0"/>
              </a:spcBef>
              <a:defRPr/>
            </a:pPr>
            <a:r>
              <a:rPr lang="en-GB" altLang="en-US" sz="3200" dirty="0">
                <a:solidFill>
                  <a:srgbClr val="030409"/>
                </a:solidFill>
                <a:latin typeface="+mn-lt"/>
              </a:rPr>
              <a:t> cheese.</a:t>
            </a:r>
          </a:p>
          <a:p>
            <a:pPr marL="0" indent="0">
              <a:spcBef>
                <a:spcPct val="0"/>
              </a:spcBef>
              <a:buNone/>
            </a:pPr>
            <a:endParaRPr lang="en-GB" altLang="en-US" dirty="0"/>
          </a:p>
          <a:p>
            <a:pPr marL="0" indent="0">
              <a:buNone/>
            </a:pPr>
            <a:endParaRPr lang="en-GB" dirty="0"/>
          </a:p>
        </p:txBody>
      </p:sp>
      <p:sp>
        <p:nvSpPr>
          <p:cNvPr id="4" name="Rectangle 3"/>
          <p:cNvSpPr/>
          <p:nvPr/>
        </p:nvSpPr>
        <p:spPr>
          <a:xfrm>
            <a:off x="5308248" y="2810731"/>
            <a:ext cx="9144000" cy="4200381"/>
          </a:xfrm>
          <a:prstGeom prst="rect">
            <a:avLst/>
          </a:prstGeom>
        </p:spPr>
        <p:txBody>
          <a:bodyPr>
            <a:spAutoFit/>
          </a:bodyPr>
          <a:lstStyle/>
          <a:p>
            <a:pPr>
              <a:spcBef>
                <a:spcPct val="0"/>
              </a:spcBef>
              <a:buSzPct val="90000"/>
              <a:buFont typeface="Arial" charset="0"/>
              <a:defRPr/>
            </a:pPr>
            <a:r>
              <a:rPr lang="en-GB" altLang="en-US" sz="3200" b="1" dirty="0">
                <a:solidFill>
                  <a:srgbClr val="030409"/>
                </a:solidFill>
                <a:cs typeface="Arial" charset="0"/>
              </a:rPr>
              <a:t>Plant:</a:t>
            </a:r>
          </a:p>
          <a:p>
            <a:pPr marL="514350" indent="-514350">
              <a:lnSpc>
                <a:spcPct val="150000"/>
              </a:lnSpc>
              <a:spcBef>
                <a:spcPct val="0"/>
              </a:spcBef>
              <a:buSzPct val="90000"/>
              <a:buFont typeface="Arial" charset="0"/>
              <a:buChar char="•"/>
              <a:defRPr/>
            </a:pPr>
            <a:r>
              <a:rPr lang="en-GB" altLang="en-US" sz="3200" dirty="0">
                <a:solidFill>
                  <a:srgbClr val="030409"/>
                </a:solidFill>
                <a:cs typeface="Arial" charset="0"/>
              </a:rPr>
              <a:t>nuts;</a:t>
            </a:r>
          </a:p>
          <a:p>
            <a:pPr marL="514350" indent="-514350">
              <a:lnSpc>
                <a:spcPct val="150000"/>
              </a:lnSpc>
              <a:spcBef>
                <a:spcPct val="0"/>
              </a:spcBef>
              <a:buSzPct val="90000"/>
              <a:buFont typeface="Arial" charset="0"/>
              <a:buChar char="•"/>
              <a:defRPr/>
            </a:pPr>
            <a:r>
              <a:rPr lang="en-GB" altLang="en-US" sz="3200" dirty="0">
                <a:solidFill>
                  <a:srgbClr val="030409"/>
                </a:solidFill>
                <a:cs typeface="Arial" charset="0"/>
              </a:rPr>
              <a:t>seeds;</a:t>
            </a:r>
          </a:p>
          <a:p>
            <a:pPr marL="514350" indent="-514350">
              <a:lnSpc>
                <a:spcPct val="150000"/>
              </a:lnSpc>
              <a:spcBef>
                <a:spcPct val="0"/>
              </a:spcBef>
              <a:buSzPct val="90000"/>
              <a:buFont typeface="Arial" charset="0"/>
              <a:buChar char="•"/>
              <a:defRPr/>
            </a:pPr>
            <a:r>
              <a:rPr lang="en-GB" altLang="en-US" sz="3200" dirty="0">
                <a:solidFill>
                  <a:srgbClr val="030409"/>
                </a:solidFill>
                <a:cs typeface="Arial" charset="0"/>
              </a:rPr>
              <a:t>pulses, e.g. beans, lentils;</a:t>
            </a:r>
          </a:p>
          <a:p>
            <a:pPr marL="514350" indent="-514350">
              <a:lnSpc>
                <a:spcPct val="150000"/>
              </a:lnSpc>
              <a:spcBef>
                <a:spcPct val="0"/>
              </a:spcBef>
              <a:buSzPct val="90000"/>
              <a:buFont typeface="Arial" charset="0"/>
              <a:buChar char="•"/>
              <a:defRPr/>
            </a:pPr>
            <a:r>
              <a:rPr lang="en-GB" altLang="en-US" sz="3200" dirty="0" err="1">
                <a:solidFill>
                  <a:srgbClr val="030409"/>
                </a:solidFill>
                <a:cs typeface="Arial" charset="0"/>
              </a:rPr>
              <a:t>mycoprotein</a:t>
            </a:r>
            <a:r>
              <a:rPr lang="en-GB" altLang="en-US" sz="3200" dirty="0">
                <a:solidFill>
                  <a:srgbClr val="030409"/>
                </a:solidFill>
                <a:cs typeface="Arial" charset="0"/>
              </a:rPr>
              <a:t>;  </a:t>
            </a:r>
          </a:p>
          <a:p>
            <a:pPr marL="514350" indent="-514350">
              <a:lnSpc>
                <a:spcPct val="150000"/>
              </a:lnSpc>
              <a:spcBef>
                <a:spcPct val="0"/>
              </a:spcBef>
              <a:buSzPct val="90000"/>
              <a:buFont typeface="Arial" charset="0"/>
              <a:buChar char="•"/>
              <a:defRPr/>
            </a:pPr>
            <a:r>
              <a:rPr lang="en-GB" altLang="en-US" sz="3200" dirty="0">
                <a:solidFill>
                  <a:srgbClr val="030409"/>
                </a:solidFill>
                <a:cs typeface="Arial" charset="0"/>
              </a:rPr>
              <a:t>soya products.</a:t>
            </a:r>
            <a:endParaRPr lang="en-US" altLang="en-US" sz="3200" dirty="0">
              <a:solidFill>
                <a:srgbClr val="030409"/>
              </a:solidFill>
              <a:cs typeface="Arial" charset="0"/>
            </a:endParaRPr>
          </a:p>
        </p:txBody>
      </p:sp>
    </p:spTree>
    <p:extLst>
      <p:ext uri="{BB962C8B-B14F-4D97-AF65-F5344CB8AC3E}">
        <p14:creationId xmlns:p14="http://schemas.microsoft.com/office/powerpoint/2010/main" val="1229586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0582" y="1351889"/>
            <a:ext cx="14580000" cy="1080000"/>
          </a:xfrm>
        </p:spPr>
        <p:txBody>
          <a:bodyPr/>
          <a:lstStyle/>
          <a:p>
            <a:r>
              <a:rPr lang="en-GB" sz="5400" dirty="0">
                <a:solidFill>
                  <a:srgbClr val="34713B"/>
                </a:solidFill>
                <a:latin typeface="+mj-lt"/>
              </a:rPr>
              <a:t>Protein sources</a:t>
            </a:r>
          </a:p>
        </p:txBody>
      </p:sp>
      <p:sp>
        <p:nvSpPr>
          <p:cNvPr id="3" name="Subtitle 2"/>
          <p:cNvSpPr>
            <a:spLocks noGrp="1"/>
          </p:cNvSpPr>
          <p:nvPr>
            <p:ph type="subTitle" idx="1"/>
          </p:nvPr>
        </p:nvSpPr>
        <p:spPr>
          <a:xfrm>
            <a:off x="1250582" y="2705637"/>
            <a:ext cx="9006618" cy="3046988"/>
          </a:xfrm>
        </p:spPr>
        <p:txBody>
          <a:bodyPr/>
          <a:lstStyle/>
          <a:p>
            <a:pPr marL="0" indent="0">
              <a:spcBef>
                <a:spcPct val="0"/>
              </a:spcBef>
              <a:buNone/>
              <a:defRPr/>
            </a:pPr>
            <a:r>
              <a:rPr lang="en-US" altLang="en-US" sz="3200" dirty="0">
                <a:solidFill>
                  <a:srgbClr val="030409"/>
                </a:solidFill>
                <a:latin typeface="+mn-lt"/>
              </a:rPr>
              <a:t>Eating different types of protein can ensure sufficient intake of essential amino acids which are needed by the body. </a:t>
            </a:r>
            <a:r>
              <a:rPr kumimoji="0" lang="en-US" altLang="en-US" sz="3200" b="0" i="0" u="none" strike="noStrike" kern="1200" cap="none" spc="0" normalizeH="0" baseline="0" noProof="0" dirty="0">
                <a:ln>
                  <a:noFill/>
                </a:ln>
                <a:solidFill>
                  <a:srgbClr val="030409"/>
                </a:solidFill>
                <a:effectLst/>
                <a:uLnTx/>
                <a:uFillTx/>
                <a:latin typeface="+mn-lt"/>
                <a:cs typeface="Arial" charset="0"/>
              </a:rPr>
              <a:t>Name some examples of dishes which combine protein from different sources.</a:t>
            </a:r>
          </a:p>
          <a:p>
            <a:pPr marL="0" indent="0">
              <a:lnSpc>
                <a:spcPct val="150000"/>
              </a:lnSpc>
              <a:spcBef>
                <a:spcPct val="0"/>
              </a:spcBef>
              <a:buNone/>
              <a:defRPr/>
            </a:pPr>
            <a:endParaRPr lang="en-US" altLang="en-US" sz="3200" dirty="0">
              <a:solidFill>
                <a:srgbClr val="030409"/>
              </a:solidFill>
              <a:latin typeface="+mn-lt"/>
            </a:endParaRPr>
          </a:p>
          <a:p>
            <a:pPr marL="0" indent="0">
              <a:buNone/>
            </a:pPr>
            <a:endParaRPr lang="en-GB" dirty="0"/>
          </a:p>
        </p:txBody>
      </p:sp>
      <p:sp>
        <p:nvSpPr>
          <p:cNvPr id="4" name="Rectangle 3"/>
          <p:cNvSpPr/>
          <p:nvPr/>
        </p:nvSpPr>
        <p:spPr>
          <a:xfrm>
            <a:off x="1250582" y="5741533"/>
            <a:ext cx="10525175" cy="3046988"/>
          </a:xfrm>
          <a:prstGeom prst="rect">
            <a:avLst/>
          </a:prstGeom>
        </p:spPr>
        <p:txBody>
          <a:bodyPr wrap="square">
            <a:spAutoFit/>
          </a:bodyPr>
          <a:lstStyle/>
          <a:p>
            <a:pPr>
              <a:spcBef>
                <a:spcPct val="0"/>
              </a:spcBef>
              <a:buSzPct val="90000"/>
              <a:defRPr/>
            </a:pPr>
            <a:r>
              <a:rPr lang="en-US" altLang="en-US" sz="3200" dirty="0">
                <a:solidFill>
                  <a:srgbClr val="030409"/>
                </a:solidFill>
                <a:ea typeface="Arial" charset="0"/>
                <a:cs typeface="Arial" charset="0"/>
              </a:rPr>
              <a:t>For example:</a:t>
            </a:r>
          </a:p>
          <a:p>
            <a:pPr marL="428625" indent="-428625">
              <a:spcBef>
                <a:spcPct val="0"/>
              </a:spcBef>
              <a:buSzPct val="90000"/>
              <a:buFont typeface="Arial" charset="0"/>
              <a:buChar char="•"/>
              <a:defRPr/>
            </a:pPr>
            <a:r>
              <a:rPr lang="en-US" altLang="en-US" sz="3200" dirty="0">
                <a:solidFill>
                  <a:srgbClr val="030409"/>
                </a:solidFill>
                <a:ea typeface="Arial" charset="0"/>
                <a:cs typeface="Arial" charset="0"/>
              </a:rPr>
              <a:t> Baked beans on wholegrain toast.</a:t>
            </a:r>
          </a:p>
          <a:p>
            <a:pPr marL="428625" indent="-428625">
              <a:spcBef>
                <a:spcPct val="0"/>
              </a:spcBef>
              <a:buSzPct val="90000"/>
              <a:buFont typeface="Arial" charset="0"/>
              <a:buChar char="•"/>
              <a:defRPr/>
            </a:pPr>
            <a:r>
              <a:rPr lang="en-US" altLang="en-US" sz="3200" dirty="0">
                <a:solidFill>
                  <a:srgbClr val="030409"/>
                </a:solidFill>
                <a:ea typeface="Arial" charset="0"/>
                <a:cs typeface="Arial" charset="0"/>
              </a:rPr>
              <a:t> Breakfast cereal with milk.</a:t>
            </a:r>
          </a:p>
          <a:p>
            <a:pPr marL="428625" indent="-428625">
              <a:spcBef>
                <a:spcPct val="0"/>
              </a:spcBef>
              <a:buSzPct val="90000"/>
              <a:buFont typeface="Arial" charset="0"/>
              <a:buChar char="•"/>
              <a:defRPr/>
            </a:pPr>
            <a:r>
              <a:rPr lang="en-US" altLang="en-US" sz="3200" dirty="0">
                <a:solidFill>
                  <a:srgbClr val="030409"/>
                </a:solidFill>
                <a:ea typeface="Arial" charset="0"/>
                <a:cs typeface="Arial" charset="0"/>
              </a:rPr>
              <a:t> Cottage pie with vegetables.</a:t>
            </a:r>
          </a:p>
          <a:p>
            <a:pPr marL="428625" indent="-428625">
              <a:spcBef>
                <a:spcPct val="0"/>
              </a:spcBef>
              <a:buSzPct val="90000"/>
              <a:buFont typeface="Arial" charset="0"/>
              <a:buChar char="•"/>
              <a:defRPr/>
            </a:pPr>
            <a:r>
              <a:rPr lang="en-US" altLang="en-US" sz="3200" dirty="0">
                <a:solidFill>
                  <a:srgbClr val="030409"/>
                </a:solidFill>
                <a:ea typeface="Arial" charset="0"/>
                <a:cs typeface="Arial" charset="0"/>
              </a:rPr>
              <a:t> Hummus and salad wrap.</a:t>
            </a:r>
          </a:p>
          <a:p>
            <a:pPr marL="428625" indent="-428625">
              <a:spcBef>
                <a:spcPct val="0"/>
              </a:spcBef>
              <a:buSzPct val="90000"/>
              <a:buFont typeface="Arial" charset="0"/>
              <a:buChar char="•"/>
              <a:defRPr/>
            </a:pPr>
            <a:r>
              <a:rPr lang="en-US" altLang="en-US" sz="3200" dirty="0">
                <a:solidFill>
                  <a:srgbClr val="030409"/>
                </a:solidFill>
                <a:ea typeface="Arial" charset="0"/>
                <a:cs typeface="Arial" charset="0"/>
              </a:rPr>
              <a:t>Spinach and chickpea curry with rice.</a:t>
            </a: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035152" y="2862234"/>
            <a:ext cx="4235785" cy="2437863"/>
          </a:xfrm>
          <a:prstGeom prst="roundRect">
            <a:avLst/>
          </a:prstGeom>
          <a:ln>
            <a:solidFill>
              <a:schemeClr val="bg2">
                <a:lumMod val="25000"/>
              </a:schemeClr>
            </a:solidFill>
          </a:ln>
          <a:effec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6792" y="5730442"/>
            <a:ext cx="4190793" cy="2857116"/>
          </a:xfrm>
          <a:prstGeom prst="roundRect">
            <a:avLst/>
          </a:prstGeom>
          <a:ln>
            <a:solidFill>
              <a:schemeClr val="bg2">
                <a:lumMod val="25000"/>
              </a:schemeClr>
            </a:solidFill>
          </a:ln>
          <a:effectLst/>
        </p:spPr>
      </p:pic>
    </p:spTree>
    <p:extLst>
      <p:ext uri="{BB962C8B-B14F-4D97-AF65-F5344CB8AC3E}">
        <p14:creationId xmlns:p14="http://schemas.microsoft.com/office/powerpoint/2010/main" val="1228398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8256" y="1480770"/>
            <a:ext cx="14580000" cy="1080000"/>
          </a:xfrm>
        </p:spPr>
        <p:txBody>
          <a:bodyPr/>
          <a:lstStyle/>
          <a:p>
            <a:r>
              <a:rPr lang="en-GB" sz="5400" dirty="0">
                <a:solidFill>
                  <a:srgbClr val="34713B"/>
                </a:solidFill>
                <a:latin typeface="+mj-lt"/>
              </a:rPr>
              <a:t>Fat</a:t>
            </a:r>
          </a:p>
        </p:txBody>
      </p:sp>
      <p:sp>
        <p:nvSpPr>
          <p:cNvPr id="3" name="Subtitle 2"/>
          <p:cNvSpPr>
            <a:spLocks noGrp="1"/>
          </p:cNvSpPr>
          <p:nvPr>
            <p:ph type="subTitle" idx="1"/>
          </p:nvPr>
        </p:nvSpPr>
        <p:spPr>
          <a:xfrm>
            <a:off x="1508256" y="2959054"/>
            <a:ext cx="9812564" cy="4748520"/>
          </a:xfrm>
        </p:spPr>
        <p:txBody>
          <a:bodyPr/>
          <a:lstStyle/>
          <a:p>
            <a:pPr marL="0" indent="0">
              <a:spcBef>
                <a:spcPct val="0"/>
              </a:spcBef>
              <a:buNone/>
              <a:defRPr/>
            </a:pPr>
            <a:r>
              <a:rPr lang="en-GB" altLang="en-US" sz="3200" dirty="0">
                <a:solidFill>
                  <a:srgbClr val="030409"/>
                </a:solidFill>
                <a:latin typeface="+mn-lt"/>
              </a:rPr>
              <a:t>Fat provides fat-soluble vitamins A, D, E and K, and is necessary for their absorption. It is also important for essential fatty acids the body cannot make.</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Fat provides a concentrated source of energy:</a:t>
            </a:r>
          </a:p>
          <a:p>
            <a:pPr>
              <a:spcBef>
                <a:spcPct val="0"/>
              </a:spcBef>
              <a:defRPr/>
            </a:pPr>
            <a:r>
              <a:rPr lang="en-GB" altLang="en-US" sz="3200" dirty="0">
                <a:solidFill>
                  <a:srgbClr val="030409"/>
                </a:solidFill>
                <a:latin typeface="+mn-lt"/>
              </a:rPr>
              <a:t>1 gram of fat provides 9 kcal (37 kJ) of energy.</a:t>
            </a:r>
          </a:p>
          <a:p>
            <a:pPr>
              <a:spcBef>
                <a:spcPct val="0"/>
              </a:spcBef>
              <a:defRPr/>
            </a:pPr>
            <a:endParaRPr lang="en-US" altLang="en-US" sz="3200" dirty="0">
              <a:solidFill>
                <a:srgbClr val="030409"/>
              </a:solidFill>
              <a:latin typeface="+mn-lt"/>
            </a:endParaRPr>
          </a:p>
          <a:p>
            <a:pPr marL="0" indent="0">
              <a:spcBef>
                <a:spcPct val="0"/>
              </a:spcBef>
              <a:buNone/>
              <a:defRPr/>
            </a:pPr>
            <a:r>
              <a:rPr lang="en-US" altLang="en-US" sz="3200" dirty="0">
                <a:solidFill>
                  <a:srgbClr val="030409"/>
                </a:solidFill>
                <a:latin typeface="+mn-lt"/>
              </a:rPr>
              <a:t>Foods that contain a lot of fat provide a lot of energy. </a:t>
            </a:r>
          </a:p>
          <a:p>
            <a:pPr marL="0" indent="0">
              <a:buNone/>
            </a:pPr>
            <a:endParaRPr lang="en-GB" dirty="0"/>
          </a:p>
        </p:txBody>
      </p:sp>
      <p:pic>
        <p:nvPicPr>
          <p:cNvPr id="6146" name="Picture 2" descr="C:\Users\Jenny\AppData\Local\Microsoft\Windows\INetCache\IE\ERINJ939\image-20160610-5863-1diyozd[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20820" y="3480908"/>
            <a:ext cx="5557218" cy="3704812"/>
          </a:xfrm>
          <a:prstGeom prst="roundRect">
            <a:avLst/>
          </a:prstGeom>
          <a:noFill/>
          <a:ln>
            <a:solidFill>
              <a:schemeClr val="bg2">
                <a:lumMod val="2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711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260211"/>
            <a:ext cx="14580000" cy="1080000"/>
          </a:xfrm>
        </p:spPr>
        <p:txBody>
          <a:bodyPr/>
          <a:lstStyle/>
          <a:p>
            <a:r>
              <a:rPr lang="en-GB" sz="5400" dirty="0">
                <a:solidFill>
                  <a:srgbClr val="34713B"/>
                </a:solidFill>
                <a:latin typeface="+mj-lt"/>
              </a:rPr>
              <a:t>Structure of fat</a:t>
            </a:r>
          </a:p>
        </p:txBody>
      </p:sp>
      <p:sp>
        <p:nvSpPr>
          <p:cNvPr id="3" name="Subtitle 2"/>
          <p:cNvSpPr>
            <a:spLocks noGrp="1"/>
          </p:cNvSpPr>
          <p:nvPr>
            <p:ph type="subTitle" idx="1"/>
          </p:nvPr>
        </p:nvSpPr>
        <p:spPr>
          <a:xfrm>
            <a:off x="1753915" y="2885491"/>
            <a:ext cx="8395926" cy="5400000"/>
          </a:xfrm>
        </p:spPr>
        <p:txBody>
          <a:bodyPr/>
          <a:lstStyle/>
          <a:p>
            <a:pPr marL="0" indent="0">
              <a:spcBef>
                <a:spcPct val="0"/>
              </a:spcBef>
              <a:buNone/>
              <a:defRPr/>
            </a:pPr>
            <a:r>
              <a:rPr lang="en-GB" altLang="en-US" sz="3200" dirty="0">
                <a:solidFill>
                  <a:srgbClr val="030409"/>
                </a:solidFill>
                <a:latin typeface="+mn-lt"/>
              </a:rPr>
              <a:t>Fat is made up of different types of fatty acids and glycerol.</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The structure of the fatty acids determines:</a:t>
            </a:r>
          </a:p>
          <a:p>
            <a:pPr>
              <a:spcBef>
                <a:spcPct val="0"/>
              </a:spcBef>
              <a:defRPr/>
            </a:pPr>
            <a:r>
              <a:rPr lang="en-GB" altLang="en-US" sz="3200" dirty="0">
                <a:solidFill>
                  <a:srgbClr val="030409"/>
                </a:solidFill>
                <a:latin typeface="+mn-lt"/>
              </a:rPr>
              <a:t>their effect on our health;</a:t>
            </a:r>
          </a:p>
          <a:p>
            <a:pPr>
              <a:spcBef>
                <a:spcPct val="0"/>
              </a:spcBef>
              <a:defRPr/>
            </a:pPr>
            <a:r>
              <a:rPr lang="en-GB" altLang="en-US" sz="3200" dirty="0">
                <a:solidFill>
                  <a:srgbClr val="030409"/>
                </a:solidFill>
                <a:latin typeface="+mn-lt"/>
              </a:rPr>
              <a:t>their characteristics, e.g. melting point.</a:t>
            </a:r>
            <a:endParaRPr lang="en-US" altLang="en-US" sz="3200" dirty="0">
              <a:solidFill>
                <a:srgbClr val="030409"/>
              </a:solidFill>
              <a:latin typeface="+mn-lt"/>
            </a:endParaRPr>
          </a:p>
          <a:p>
            <a:pPr marL="0" indent="0">
              <a:buNone/>
            </a:pPr>
            <a:endParaRPr lang="en-GB" dirty="0"/>
          </a:p>
        </p:txBody>
      </p:sp>
      <p:pic>
        <p:nvPicPr>
          <p:cNvPr id="7170" name="Picture 2" descr="C:\Users\Jenny\AppData\Local\Microsoft\Windows\INetCache\IE\GXX2RM6N\a13005d2043e4c65d7357e2814b777e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9331" y="2927312"/>
            <a:ext cx="4669972" cy="5358179"/>
          </a:xfrm>
          <a:prstGeom prst="roundRect">
            <a:avLst/>
          </a:prstGeom>
          <a:noFill/>
          <a:ln>
            <a:solidFill>
              <a:schemeClr val="bg2">
                <a:lumMod val="2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269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4607" y="1410094"/>
            <a:ext cx="14580000" cy="1080000"/>
          </a:xfrm>
        </p:spPr>
        <p:txBody>
          <a:bodyPr/>
          <a:lstStyle/>
          <a:p>
            <a:r>
              <a:rPr lang="en-GB" sz="5400" dirty="0">
                <a:solidFill>
                  <a:srgbClr val="34713B"/>
                </a:solidFill>
                <a:latin typeface="+mj-lt"/>
              </a:rPr>
              <a:t>Structure of fat</a:t>
            </a:r>
          </a:p>
        </p:txBody>
      </p:sp>
      <p:sp>
        <p:nvSpPr>
          <p:cNvPr id="3" name="Subtitle 2"/>
          <p:cNvSpPr>
            <a:spLocks noGrp="1"/>
          </p:cNvSpPr>
          <p:nvPr>
            <p:ph type="subTitle" idx="1"/>
          </p:nvPr>
        </p:nvSpPr>
        <p:spPr>
          <a:xfrm>
            <a:off x="1494607" y="2872843"/>
            <a:ext cx="8624526" cy="5400000"/>
          </a:xfrm>
        </p:spPr>
        <p:txBody>
          <a:bodyPr/>
          <a:lstStyle/>
          <a:p>
            <a:pPr marL="0" indent="0">
              <a:spcBef>
                <a:spcPct val="0"/>
              </a:spcBef>
              <a:buNone/>
              <a:defRPr/>
            </a:pPr>
            <a:r>
              <a:rPr lang="en-GB" altLang="en-US" sz="3200" dirty="0">
                <a:solidFill>
                  <a:srgbClr val="030409"/>
                </a:solidFill>
                <a:latin typeface="+mn-lt"/>
              </a:rPr>
              <a:t>Depending on their chemical structure, fatty acids are usually classified as:</a:t>
            </a:r>
          </a:p>
          <a:p>
            <a:pPr>
              <a:spcBef>
                <a:spcPct val="0"/>
              </a:spcBef>
              <a:defRPr/>
            </a:pPr>
            <a:r>
              <a:rPr lang="en-GB" altLang="en-US" sz="3200" dirty="0">
                <a:solidFill>
                  <a:srgbClr val="030409"/>
                </a:solidFill>
                <a:latin typeface="+mn-lt"/>
              </a:rPr>
              <a:t> saturated;</a:t>
            </a:r>
          </a:p>
          <a:p>
            <a:pPr>
              <a:spcBef>
                <a:spcPct val="0"/>
              </a:spcBef>
              <a:defRPr/>
            </a:pPr>
            <a:r>
              <a:rPr lang="en-GB" altLang="en-US" sz="3200" dirty="0">
                <a:solidFill>
                  <a:srgbClr val="030409"/>
                </a:solidFill>
                <a:latin typeface="+mn-lt"/>
              </a:rPr>
              <a:t> monounsaturated; </a:t>
            </a:r>
          </a:p>
          <a:p>
            <a:pPr>
              <a:spcBef>
                <a:spcPct val="0"/>
              </a:spcBef>
              <a:defRPr/>
            </a:pPr>
            <a:r>
              <a:rPr lang="en-GB" altLang="en-US" sz="3200" dirty="0">
                <a:solidFill>
                  <a:srgbClr val="030409"/>
                </a:solidFill>
                <a:latin typeface="+mn-lt"/>
              </a:rPr>
              <a:t> polyunsaturated. </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There is strong and consistent evidence that replacing saturated fatty acids with unsaturated fatty acids reduces the risk of CVD events and can help lower cholesterol.</a:t>
            </a:r>
          </a:p>
          <a:p>
            <a:pPr marL="0" indent="0">
              <a:buNone/>
            </a:pPr>
            <a:endParaRPr lang="en-GB" dirty="0"/>
          </a:p>
        </p:txBody>
      </p:sp>
      <p:pic>
        <p:nvPicPr>
          <p:cNvPr id="8194" name="Picture 2" descr="C:\Users\Jenny\AppData\Local\Microsoft\Windows\INetCache\IE\GXX2RM6N\7353-olive-oil[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6347" y="2681774"/>
            <a:ext cx="4727886" cy="5945318"/>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816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1639" y="1121055"/>
            <a:ext cx="14580000" cy="1080000"/>
          </a:xfrm>
        </p:spPr>
        <p:txBody>
          <a:bodyPr/>
          <a:lstStyle/>
          <a:p>
            <a:r>
              <a:rPr lang="en-GB" sz="5400" dirty="0">
                <a:solidFill>
                  <a:srgbClr val="34713B"/>
                </a:solidFill>
                <a:latin typeface="+mj-lt"/>
              </a:rPr>
              <a:t>Fatty acids</a:t>
            </a:r>
          </a:p>
        </p:txBody>
      </p:sp>
      <p:sp>
        <p:nvSpPr>
          <p:cNvPr id="3" name="Subtitle 2"/>
          <p:cNvSpPr>
            <a:spLocks noGrp="1"/>
          </p:cNvSpPr>
          <p:nvPr>
            <p:ph type="subTitle" idx="1"/>
          </p:nvPr>
        </p:nvSpPr>
        <p:spPr>
          <a:xfrm>
            <a:off x="1541639" y="2658254"/>
            <a:ext cx="10133286" cy="5400000"/>
          </a:xfrm>
        </p:spPr>
        <p:txBody>
          <a:bodyPr/>
          <a:lstStyle/>
          <a:p>
            <a:pPr marL="0" indent="0">
              <a:spcBef>
                <a:spcPct val="0"/>
              </a:spcBef>
              <a:buNone/>
              <a:defRPr/>
            </a:pPr>
            <a:r>
              <a:rPr lang="en-GB" altLang="en-US" sz="3200" dirty="0">
                <a:solidFill>
                  <a:srgbClr val="030409"/>
                </a:solidFill>
                <a:latin typeface="+mn-lt"/>
              </a:rPr>
              <a:t>All foods provide different types of fatty acids in varying proportions. </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Butter is often described as a ‘saturated fat’ because it has more saturated fatty acids than unsaturated fatty acids.</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Most vegetable oils are described as ‘unsaturated fats’ as they have more mono and polyunsaturated fatty acids than saturated.</a:t>
            </a:r>
            <a:endParaRPr lang="en-US" altLang="en-US" sz="3200" dirty="0">
              <a:solidFill>
                <a:srgbClr val="030409"/>
              </a:solidFill>
              <a:latin typeface="+mn-lt"/>
            </a:endParaRPr>
          </a:p>
          <a:p>
            <a:pPr marL="0" indent="0">
              <a:buNone/>
            </a:pPr>
            <a:endParaRPr lang="en-GB" dirty="0"/>
          </a:p>
        </p:txBody>
      </p:sp>
      <p:pic>
        <p:nvPicPr>
          <p:cNvPr id="5" name="Picture 4" descr="C:\Users\Jenny\AppData\Local\Microsoft\Windows\INetCache\IE\GXX2RM6N\can-i-give-my-dog-butter[1].jpg">
            <a:extLst>
              <a:ext uri="{FF2B5EF4-FFF2-40B4-BE49-F238E27FC236}">
                <a16:creationId xmlns:a16="http://schemas.microsoft.com/office/drawing/2014/main" id="{5543EAB2-5CDB-5DCB-F53E-8D48D48C50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81658" y="3754023"/>
            <a:ext cx="3939981" cy="3939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240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9997" y="1319873"/>
            <a:ext cx="14580000" cy="1080000"/>
          </a:xfrm>
        </p:spPr>
        <p:txBody>
          <a:bodyPr/>
          <a:lstStyle/>
          <a:p>
            <a:r>
              <a:rPr lang="en-GB" sz="5400" dirty="0">
                <a:solidFill>
                  <a:srgbClr val="34713B"/>
                </a:solidFill>
                <a:latin typeface="+mj-lt"/>
              </a:rPr>
              <a:t>Saturated and unsaturated fatty acids</a:t>
            </a:r>
          </a:p>
        </p:txBody>
      </p:sp>
      <p:sp>
        <p:nvSpPr>
          <p:cNvPr id="3" name="Subtitle 2"/>
          <p:cNvSpPr>
            <a:spLocks noGrp="1"/>
          </p:cNvSpPr>
          <p:nvPr>
            <p:ph type="subTitle" idx="1"/>
          </p:nvPr>
        </p:nvSpPr>
        <p:spPr>
          <a:xfrm>
            <a:off x="1459997" y="2713638"/>
            <a:ext cx="9961836" cy="5400000"/>
          </a:xfrm>
        </p:spPr>
        <p:txBody>
          <a:bodyPr/>
          <a:lstStyle/>
          <a:p>
            <a:pPr marL="0" indent="0">
              <a:spcBef>
                <a:spcPct val="0"/>
              </a:spcBef>
              <a:buNone/>
              <a:defRPr/>
            </a:pPr>
            <a:r>
              <a:rPr lang="en-GB" altLang="en-US" sz="3200" dirty="0">
                <a:solidFill>
                  <a:srgbClr val="030409"/>
                </a:solidFill>
                <a:latin typeface="+mn-lt"/>
              </a:rPr>
              <a:t>Most saturated fats are solid at room temperature and tend to come from animal sources. Some plant sources such as palm oil and coconut oil also have high levels of saturated fat. </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Most unsaturated fats are liquid at room temperature and are usually from plant sources. Oily fish is also high in long chain omega-3 fatty acids.</a:t>
            </a:r>
          </a:p>
          <a:p>
            <a:pPr marL="0" indent="0">
              <a:buNone/>
            </a:pPr>
            <a:endParaRPr lang="en-GB" dirty="0"/>
          </a:p>
        </p:txBody>
      </p:sp>
      <p:pic>
        <p:nvPicPr>
          <p:cNvPr id="9219" name="Picture 3" descr="C:\Users\Jenny\AppData\Local\Microsoft\Windows\INetCache\IE\D5NUX21A\olive-oil_sq-e4b656991b973d6de22fb74a05922bb0650e9e5a-s6-c1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02338" y="5413638"/>
            <a:ext cx="3132005" cy="313200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C:\Users\Jenny\AppData\Local\Microsoft\Windows\INetCache\IE\GXX2RM6N\can-i-give-my-dog-butter[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28360" y="2532535"/>
            <a:ext cx="3939981" cy="3939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0773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186368"/>
            <a:ext cx="14580000" cy="1080000"/>
          </a:xfrm>
        </p:spPr>
        <p:txBody>
          <a:bodyPr/>
          <a:lstStyle/>
          <a:p>
            <a:r>
              <a:rPr lang="en-GB" sz="5400" dirty="0">
                <a:solidFill>
                  <a:srgbClr val="34713B"/>
                </a:solidFill>
                <a:latin typeface="+mj-lt"/>
              </a:rPr>
              <a:t>Micronutrients</a:t>
            </a:r>
          </a:p>
        </p:txBody>
      </p:sp>
      <p:sp>
        <p:nvSpPr>
          <p:cNvPr id="3" name="Subtitle 2"/>
          <p:cNvSpPr>
            <a:spLocks noGrp="1"/>
          </p:cNvSpPr>
          <p:nvPr>
            <p:ph type="subTitle" idx="1"/>
          </p:nvPr>
        </p:nvSpPr>
        <p:spPr>
          <a:xfrm>
            <a:off x="1753914" y="2909581"/>
            <a:ext cx="11710626" cy="5400000"/>
          </a:xfrm>
        </p:spPr>
        <p:txBody>
          <a:bodyPr/>
          <a:lstStyle/>
          <a:p>
            <a:pPr marL="0" indent="0">
              <a:spcBef>
                <a:spcPct val="0"/>
              </a:spcBef>
              <a:buNone/>
              <a:defRPr/>
            </a:pPr>
            <a:r>
              <a:rPr lang="en-GB" altLang="en-US" sz="3200" dirty="0">
                <a:solidFill>
                  <a:srgbClr val="030409"/>
                </a:solidFill>
                <a:latin typeface="+mn-lt"/>
              </a:rPr>
              <a:t>There are two types of micronutrients:</a:t>
            </a:r>
          </a:p>
          <a:p>
            <a:pPr>
              <a:spcBef>
                <a:spcPct val="0"/>
              </a:spcBef>
              <a:defRPr/>
            </a:pPr>
            <a:r>
              <a:rPr lang="en-GB" altLang="en-US" sz="3200" dirty="0">
                <a:solidFill>
                  <a:srgbClr val="030409"/>
                </a:solidFill>
                <a:latin typeface="+mn-lt"/>
              </a:rPr>
              <a:t>vitamins;</a:t>
            </a:r>
          </a:p>
          <a:p>
            <a:pPr>
              <a:spcBef>
                <a:spcPct val="0"/>
              </a:spcBef>
              <a:defRPr/>
            </a:pPr>
            <a:r>
              <a:rPr lang="en-GB" altLang="en-US" sz="3200" dirty="0">
                <a:solidFill>
                  <a:srgbClr val="030409"/>
                </a:solidFill>
                <a:latin typeface="+mn-lt"/>
              </a:rPr>
              <a:t>minerals.</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Vitamins and minerals are needed in much smaller amounts than macronutrients.  Their amounts are measured in milligrams (mg) and micrograms (</a:t>
            </a:r>
            <a:r>
              <a:rPr lang="el-GR" altLang="en-US" sz="3200" dirty="0">
                <a:solidFill>
                  <a:srgbClr val="030409"/>
                </a:solidFill>
                <a:latin typeface="+mn-lt"/>
              </a:rPr>
              <a:t>μ</a:t>
            </a:r>
            <a:r>
              <a:rPr lang="en-GB" altLang="en-US" sz="3200" dirty="0">
                <a:solidFill>
                  <a:srgbClr val="030409"/>
                </a:solidFill>
                <a:latin typeface="+mn-lt"/>
              </a:rPr>
              <a:t>g). </a:t>
            </a:r>
          </a:p>
          <a:p>
            <a:pPr marL="0" indent="0">
              <a:spcBef>
                <a:spcPct val="0"/>
              </a:spcBef>
              <a:buNone/>
              <a:defRPr/>
            </a:pPr>
            <a:r>
              <a:rPr lang="en-GB" altLang="en-US" sz="3200" dirty="0">
                <a:solidFill>
                  <a:srgbClr val="030409"/>
                </a:solidFill>
                <a:latin typeface="+mn-lt"/>
              </a:rPr>
              <a:t>(1mg = 0.001g)</a:t>
            </a:r>
          </a:p>
          <a:p>
            <a:pPr marL="0" indent="0">
              <a:spcBef>
                <a:spcPct val="0"/>
              </a:spcBef>
              <a:buNone/>
              <a:defRPr/>
            </a:pPr>
            <a:r>
              <a:rPr lang="en-GB" altLang="en-US" sz="3200" dirty="0">
                <a:solidFill>
                  <a:srgbClr val="030409"/>
                </a:solidFill>
                <a:latin typeface="+mn-lt"/>
              </a:rPr>
              <a:t>(1</a:t>
            </a:r>
            <a:r>
              <a:rPr lang="el-GR" altLang="en-US" sz="3200" dirty="0">
                <a:solidFill>
                  <a:srgbClr val="030409"/>
                </a:solidFill>
                <a:latin typeface="+mn-lt"/>
              </a:rPr>
              <a:t>μ</a:t>
            </a:r>
            <a:r>
              <a:rPr lang="en-GB" altLang="en-US" sz="3200" dirty="0">
                <a:solidFill>
                  <a:srgbClr val="030409"/>
                </a:solidFill>
                <a:latin typeface="+mn-lt"/>
              </a:rPr>
              <a:t>g = 0.001mg).</a:t>
            </a:r>
            <a:endParaRPr lang="en-US" altLang="en-US" sz="3200" dirty="0">
              <a:solidFill>
                <a:srgbClr val="030409"/>
              </a:solidFill>
              <a:latin typeface="+mn-lt"/>
            </a:endParaRPr>
          </a:p>
          <a:p>
            <a:pPr marL="0" indent="0">
              <a:buNone/>
            </a:pPr>
            <a:endParaRPr lang="en-GB" dirty="0"/>
          </a:p>
        </p:txBody>
      </p:sp>
    </p:spTree>
    <p:extLst>
      <p:ext uri="{BB962C8B-B14F-4D97-AF65-F5344CB8AC3E}">
        <p14:creationId xmlns:p14="http://schemas.microsoft.com/office/powerpoint/2010/main" val="3014254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251682"/>
            <a:ext cx="14580000" cy="1080000"/>
          </a:xfrm>
        </p:spPr>
        <p:txBody>
          <a:bodyPr/>
          <a:lstStyle/>
          <a:p>
            <a:r>
              <a:rPr lang="en-GB" sz="5400" dirty="0">
                <a:solidFill>
                  <a:srgbClr val="34713B"/>
                </a:solidFill>
                <a:latin typeface="+mj-lt"/>
              </a:rPr>
              <a:t>Vitamins</a:t>
            </a:r>
          </a:p>
        </p:txBody>
      </p:sp>
      <p:sp>
        <p:nvSpPr>
          <p:cNvPr id="3" name="Subtitle 2"/>
          <p:cNvSpPr>
            <a:spLocks noGrp="1"/>
          </p:cNvSpPr>
          <p:nvPr>
            <p:ph type="subTitle" idx="1"/>
          </p:nvPr>
        </p:nvSpPr>
        <p:spPr>
          <a:xfrm>
            <a:off x="1753914" y="2844266"/>
            <a:ext cx="13350015" cy="5400000"/>
          </a:xfrm>
        </p:spPr>
        <p:txBody>
          <a:bodyPr/>
          <a:lstStyle/>
          <a:p>
            <a:pPr marL="0" indent="0">
              <a:spcBef>
                <a:spcPct val="0"/>
              </a:spcBef>
              <a:buNone/>
              <a:defRPr/>
            </a:pPr>
            <a:r>
              <a:rPr lang="en-US" altLang="en-US" sz="3200" dirty="0">
                <a:solidFill>
                  <a:srgbClr val="030409"/>
                </a:solidFill>
                <a:latin typeface="+mn-lt"/>
              </a:rPr>
              <a:t>There are two groups of vitamins:</a:t>
            </a:r>
          </a:p>
          <a:p>
            <a:pPr>
              <a:spcBef>
                <a:spcPct val="0"/>
              </a:spcBef>
              <a:defRPr/>
            </a:pPr>
            <a:endParaRPr lang="en-US" altLang="en-US" sz="3200" dirty="0">
              <a:solidFill>
                <a:srgbClr val="030409"/>
              </a:solidFill>
              <a:latin typeface="+mn-lt"/>
            </a:endParaRPr>
          </a:p>
          <a:p>
            <a:pPr>
              <a:spcBef>
                <a:spcPct val="0"/>
              </a:spcBef>
              <a:defRPr/>
            </a:pPr>
            <a:r>
              <a:rPr lang="en-US" altLang="en-US" sz="3200" dirty="0">
                <a:solidFill>
                  <a:srgbClr val="030409"/>
                </a:solidFill>
                <a:latin typeface="+mn-lt"/>
              </a:rPr>
              <a:t>fat-soluble vitamins, which can be stored in the body, e.g. vitamins A and D.	</a:t>
            </a:r>
          </a:p>
          <a:p>
            <a:pPr>
              <a:spcBef>
                <a:spcPct val="0"/>
              </a:spcBef>
              <a:defRPr/>
            </a:pPr>
            <a:r>
              <a:rPr lang="en-US" altLang="en-US" sz="3200" dirty="0">
                <a:solidFill>
                  <a:srgbClr val="030409"/>
                </a:solidFill>
                <a:latin typeface="+mn-lt"/>
              </a:rPr>
              <a:t>water-soluble vitamins, which cannot be stored in the body and are therefore required daily, e.g. B vitamins and vitamin C.</a:t>
            </a:r>
          </a:p>
          <a:p>
            <a:pPr marL="0" indent="0">
              <a:buNone/>
            </a:pPr>
            <a:endParaRPr lang="en-GB" dirty="0"/>
          </a:p>
        </p:txBody>
      </p:sp>
    </p:spTree>
    <p:extLst>
      <p:ext uri="{BB962C8B-B14F-4D97-AF65-F5344CB8AC3E}">
        <p14:creationId xmlns:p14="http://schemas.microsoft.com/office/powerpoint/2010/main" val="1651351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0978" y="1284340"/>
            <a:ext cx="14580000" cy="1080000"/>
          </a:xfrm>
        </p:spPr>
        <p:txBody>
          <a:bodyPr/>
          <a:lstStyle/>
          <a:p>
            <a:r>
              <a:rPr lang="en-GB" sz="5400" dirty="0">
                <a:solidFill>
                  <a:srgbClr val="34713B"/>
                </a:solidFill>
                <a:latin typeface="+mj-lt"/>
              </a:rPr>
              <a:t>Fat-soluble vitamins</a:t>
            </a:r>
          </a:p>
        </p:txBody>
      </p:sp>
      <p:sp>
        <p:nvSpPr>
          <p:cNvPr id="3" name="Subtitle 2"/>
          <p:cNvSpPr>
            <a:spLocks noGrp="1"/>
          </p:cNvSpPr>
          <p:nvPr>
            <p:ph type="subTitle" idx="1"/>
          </p:nvPr>
        </p:nvSpPr>
        <p:spPr>
          <a:xfrm>
            <a:off x="1724263" y="2691452"/>
            <a:ext cx="9268763" cy="5400000"/>
          </a:xfrm>
        </p:spPr>
        <p:txBody>
          <a:bodyPr/>
          <a:lstStyle/>
          <a:p>
            <a:pPr marL="0" indent="0">
              <a:lnSpc>
                <a:spcPct val="150000"/>
              </a:lnSpc>
              <a:spcBef>
                <a:spcPct val="0"/>
              </a:spcBef>
              <a:buNone/>
              <a:defRPr/>
            </a:pPr>
            <a:r>
              <a:rPr lang="en-GB" altLang="en-US" sz="3200" dirty="0">
                <a:solidFill>
                  <a:srgbClr val="030409"/>
                </a:solidFill>
                <a:latin typeface="+mn-lt"/>
              </a:rPr>
              <a:t>Fat-soluble vitamins can be stored in the body, i.e. vitamins A, D, E and K.</a:t>
            </a:r>
          </a:p>
          <a:p>
            <a:pPr marL="0" indent="0">
              <a:lnSpc>
                <a:spcPct val="150000"/>
              </a:lnSpc>
              <a:spcBef>
                <a:spcPct val="0"/>
              </a:spcBef>
              <a:buNone/>
              <a:defRPr/>
            </a:pPr>
            <a:r>
              <a:rPr lang="en-GB" altLang="en-US" sz="3200" dirty="0">
                <a:solidFill>
                  <a:srgbClr val="030409"/>
                </a:solidFill>
                <a:latin typeface="+mn-lt"/>
              </a:rPr>
              <a:t>	</a:t>
            </a:r>
          </a:p>
          <a:p>
            <a:pPr marL="0" indent="0">
              <a:buNone/>
            </a:pPr>
            <a:endParaRPr lang="en-GB" dirty="0"/>
          </a:p>
        </p:txBody>
      </p:sp>
      <p:pic>
        <p:nvPicPr>
          <p:cNvPr id="5" name="Picture 6" descr="C:\Users\Jenny\AppData\Local\Microsoft\Windows\INetCache\IE\W52D0TNO\sunflower_oil_PNG2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30101" y="5225968"/>
            <a:ext cx="5078186" cy="3663548"/>
          </a:xfrm>
          <a:prstGeom prst="roundRect">
            <a:avLst/>
          </a:prstGeom>
          <a:noFill/>
          <a:extLst>
            <a:ext uri="{909E8E84-426E-40DD-AFC4-6F175D3DCCD1}">
              <a14:hiddenFill xmlns:a14="http://schemas.microsoft.com/office/drawing/2010/main">
                <a:solidFill>
                  <a:srgbClr val="FFFFFF"/>
                </a:solidFill>
              </a14:hiddenFill>
            </a:ext>
          </a:extLst>
        </p:spPr>
      </p:pic>
      <p:pic>
        <p:nvPicPr>
          <p:cNvPr id="6" name="Picture 4" descr="C:\Users\Jenny\AppData\Local\Microsoft\Windows\INetCache\IE\0RYEYTLC\150727124337376[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3037" y="5567674"/>
            <a:ext cx="5638849" cy="3336983"/>
          </a:xfrm>
          <a:prstGeom prst="roundRect">
            <a:avLst/>
          </a:prstGeom>
          <a:noFill/>
          <a:extLst>
            <a:ext uri="{909E8E84-426E-40DD-AFC4-6F175D3DCCD1}">
              <a14:hiddenFill xmlns:a14="http://schemas.microsoft.com/office/drawing/2010/main">
                <a:solidFill>
                  <a:srgbClr val="FFFFFF"/>
                </a:solidFill>
              </a14:hiddenFill>
            </a:ext>
          </a:extLst>
        </p:spPr>
      </p:pic>
      <p:pic>
        <p:nvPicPr>
          <p:cNvPr id="7" name="Picture 3" descr="C:\Users\Jenny\AppData\Local\Microsoft\Windows\INetCache\IE\EPRO8C7F\EyeHealthCarrots[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85651" y="5567674"/>
            <a:ext cx="3889171" cy="2916879"/>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772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202697"/>
            <a:ext cx="14580000" cy="1080000"/>
          </a:xfrm>
        </p:spPr>
        <p:txBody>
          <a:bodyPr/>
          <a:lstStyle/>
          <a:p>
            <a:r>
              <a:rPr lang="en-GB" sz="5400" dirty="0">
                <a:solidFill>
                  <a:srgbClr val="34713B"/>
                </a:solidFill>
                <a:latin typeface="+mj-lt"/>
              </a:rPr>
              <a:t>Vitamin A</a:t>
            </a:r>
          </a:p>
        </p:txBody>
      </p:sp>
      <p:sp>
        <p:nvSpPr>
          <p:cNvPr id="3" name="Subtitle 2"/>
          <p:cNvSpPr>
            <a:spLocks noGrp="1"/>
          </p:cNvSpPr>
          <p:nvPr>
            <p:ph type="subTitle" idx="1"/>
          </p:nvPr>
        </p:nvSpPr>
        <p:spPr>
          <a:xfrm>
            <a:off x="1753914" y="3138181"/>
            <a:ext cx="8990286" cy="5400000"/>
          </a:xfrm>
        </p:spPr>
        <p:txBody>
          <a:bodyPr/>
          <a:lstStyle/>
          <a:p>
            <a:pPr marL="0" indent="0">
              <a:spcBef>
                <a:spcPct val="0"/>
              </a:spcBef>
              <a:buNone/>
              <a:defRPr/>
            </a:pPr>
            <a:r>
              <a:rPr lang="en-US" sz="3200" dirty="0">
                <a:solidFill>
                  <a:srgbClr val="030409"/>
                </a:solidFill>
                <a:latin typeface="+mn-lt"/>
              </a:rPr>
              <a:t>Vitamin A helps:</a:t>
            </a:r>
          </a:p>
          <a:p>
            <a:pPr marL="0" indent="0">
              <a:spcBef>
                <a:spcPct val="0"/>
              </a:spcBef>
              <a:buNone/>
              <a:defRPr/>
            </a:pPr>
            <a:endParaRPr lang="en-US" sz="3200" dirty="0">
              <a:solidFill>
                <a:srgbClr val="030409"/>
              </a:solidFill>
              <a:latin typeface="+mn-lt"/>
            </a:endParaRPr>
          </a:p>
          <a:p>
            <a:pPr marL="0" indent="0">
              <a:spcBef>
                <a:spcPct val="0"/>
              </a:spcBef>
              <a:buNone/>
              <a:defRPr/>
            </a:pPr>
            <a:r>
              <a:rPr lang="en-GB" sz="3200" dirty="0">
                <a:solidFill>
                  <a:srgbClr val="030409"/>
                </a:solidFill>
                <a:latin typeface="+mn-lt"/>
              </a:rPr>
              <a:t>the immune system to function normally, helps with vision and helps the maintenance of normal skin.</a:t>
            </a:r>
          </a:p>
        </p:txBody>
      </p:sp>
      <p:pic>
        <p:nvPicPr>
          <p:cNvPr id="9" name="Picture 8" descr="C:\Users\Jenny\Downloads\shutterstock_782878663 (1).jpg"/>
          <p:cNvPicPr/>
          <p:nvPr/>
        </p:nvPicPr>
        <p:blipFill rotWithShape="1">
          <a:blip r:embed="rId2" cstate="print">
            <a:extLst>
              <a:ext uri="{28A0092B-C50C-407E-A947-70E740481C1C}">
                <a14:useLocalDpi xmlns:a14="http://schemas.microsoft.com/office/drawing/2010/main" val="0"/>
              </a:ext>
            </a:extLst>
          </a:blip>
          <a:srcRect l="22369"/>
          <a:stretch/>
        </p:blipFill>
        <p:spPr bwMode="auto">
          <a:xfrm>
            <a:off x="11399715" y="3302773"/>
            <a:ext cx="4934199" cy="5235408"/>
          </a:xfrm>
          <a:prstGeom prst="roundRect">
            <a:avLst/>
          </a:prstGeom>
          <a:noFill/>
          <a:ln>
            <a:noFill/>
          </a:ln>
        </p:spPr>
      </p:pic>
    </p:spTree>
    <p:extLst>
      <p:ext uri="{BB962C8B-B14F-4D97-AF65-F5344CB8AC3E}">
        <p14:creationId xmlns:p14="http://schemas.microsoft.com/office/powerpoint/2010/main" val="386220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6" y="1105036"/>
            <a:ext cx="14580000" cy="1080000"/>
          </a:xfrm>
        </p:spPr>
        <p:txBody>
          <a:bodyPr/>
          <a:lstStyle/>
          <a:p>
            <a:r>
              <a:rPr lang="en-GB" sz="5400" dirty="0">
                <a:solidFill>
                  <a:srgbClr val="34713B"/>
                </a:solidFill>
                <a:latin typeface="+mj-lt"/>
              </a:rPr>
              <a:t>Vitamin A</a:t>
            </a:r>
          </a:p>
        </p:txBody>
      </p:sp>
      <p:sp>
        <p:nvSpPr>
          <p:cNvPr id="3" name="Subtitle 2"/>
          <p:cNvSpPr>
            <a:spLocks noGrp="1"/>
          </p:cNvSpPr>
          <p:nvPr>
            <p:ph type="subTitle" idx="1"/>
          </p:nvPr>
        </p:nvSpPr>
        <p:spPr>
          <a:xfrm>
            <a:off x="1753917" y="2827938"/>
            <a:ext cx="9584644" cy="5400000"/>
          </a:xfrm>
        </p:spPr>
        <p:txBody>
          <a:bodyPr/>
          <a:lstStyle/>
          <a:p>
            <a:pPr marL="0" indent="0">
              <a:spcBef>
                <a:spcPct val="0"/>
              </a:spcBef>
              <a:buNone/>
              <a:defRPr/>
            </a:pPr>
            <a:r>
              <a:rPr lang="en-GB" sz="3200" dirty="0">
                <a:solidFill>
                  <a:srgbClr val="030409"/>
                </a:solidFill>
                <a:latin typeface="+mn-lt"/>
              </a:rPr>
              <a:t>Vitamin A (retinol) can be obtained in two forms:</a:t>
            </a:r>
          </a:p>
          <a:p>
            <a:pPr>
              <a:spcBef>
                <a:spcPct val="0"/>
              </a:spcBef>
              <a:defRPr/>
            </a:pPr>
            <a:r>
              <a:rPr lang="en-GB" sz="3200" dirty="0">
                <a:solidFill>
                  <a:srgbClr val="030409"/>
                </a:solidFill>
                <a:latin typeface="+mn-lt"/>
              </a:rPr>
              <a:t>ready-made, as retinol from animal sources;</a:t>
            </a:r>
          </a:p>
          <a:p>
            <a:pPr>
              <a:spcBef>
                <a:spcPct val="0"/>
              </a:spcBef>
              <a:defRPr/>
            </a:pPr>
            <a:r>
              <a:rPr lang="en-GB" sz="3200" dirty="0">
                <a:solidFill>
                  <a:srgbClr val="030409"/>
                </a:solidFill>
                <a:latin typeface="+mn-lt"/>
              </a:rPr>
              <a:t>carotenoids (e.g. beta carotene) from plant sources, from which retinol can be made in the body.</a:t>
            </a:r>
          </a:p>
          <a:p>
            <a:pPr>
              <a:spcBef>
                <a:spcPct val="0"/>
              </a:spcBef>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Vitamin A concentration is usually expressed as retinol equivalents (RE). Some carotenoids can be converted to retinol in the body. 6µg of beta carotene is equivalent to 1µg of retinol.</a:t>
            </a:r>
            <a:endParaRPr lang="en-US" sz="3200" dirty="0">
              <a:solidFill>
                <a:srgbClr val="030409"/>
              </a:solidFill>
              <a:latin typeface="+mn-lt"/>
            </a:endParaRPr>
          </a:p>
          <a:p>
            <a:pPr marL="0" indent="0">
              <a:buNone/>
            </a:pPr>
            <a:endParaRPr lang="en-GB" dirty="0"/>
          </a:p>
        </p:txBody>
      </p:sp>
      <p:pic>
        <p:nvPicPr>
          <p:cNvPr id="1027" name="Picture 3" descr="C:\Users\Jenny\AppData\Local\Microsoft\Windows\INetCache\IE\EPRO8C7F\EyeHealthCarrot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36231" y="3241963"/>
            <a:ext cx="5070764" cy="3803073"/>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526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9394" y="1463199"/>
            <a:ext cx="14580000" cy="1080000"/>
          </a:xfrm>
        </p:spPr>
        <p:txBody>
          <a:bodyPr/>
          <a:lstStyle/>
          <a:p>
            <a:r>
              <a:rPr lang="en-US" sz="5400" dirty="0">
                <a:solidFill>
                  <a:srgbClr val="34713B"/>
                </a:solidFill>
                <a:latin typeface="+mj-lt"/>
              </a:rPr>
              <a:t>Vitamin A sources</a:t>
            </a:r>
            <a:endParaRPr lang="en-GB" sz="5400" dirty="0">
              <a:solidFill>
                <a:srgbClr val="34713B"/>
              </a:solidFill>
              <a:latin typeface="+mj-lt"/>
            </a:endParaRPr>
          </a:p>
        </p:txBody>
      </p:sp>
      <p:sp>
        <p:nvSpPr>
          <p:cNvPr id="3" name="Subtitle 2"/>
          <p:cNvSpPr>
            <a:spLocks noGrp="1"/>
          </p:cNvSpPr>
          <p:nvPr>
            <p:ph type="subTitle" idx="1"/>
          </p:nvPr>
        </p:nvSpPr>
        <p:spPr>
          <a:xfrm>
            <a:off x="1279394" y="3153705"/>
            <a:ext cx="8710767" cy="5400000"/>
          </a:xfrm>
        </p:spPr>
        <p:txBody>
          <a:bodyPr/>
          <a:lstStyle/>
          <a:p>
            <a:pPr marL="0" indent="0">
              <a:spcBef>
                <a:spcPct val="0"/>
              </a:spcBef>
              <a:buNone/>
              <a:defRPr/>
            </a:pPr>
            <a:r>
              <a:rPr lang="en-US" sz="3200" dirty="0">
                <a:solidFill>
                  <a:srgbClr val="030409"/>
                </a:solidFill>
                <a:latin typeface="+mn-lt"/>
              </a:rPr>
              <a:t>Vitamin A is found pre-formed in liver and whole milk. </a:t>
            </a:r>
          </a:p>
          <a:p>
            <a:pPr>
              <a:spcBef>
                <a:spcPct val="0"/>
              </a:spcBef>
              <a:defRPr/>
            </a:pPr>
            <a:endParaRPr lang="en-US" sz="3200" dirty="0">
              <a:solidFill>
                <a:srgbClr val="030409"/>
              </a:solidFill>
              <a:latin typeface="+mn-lt"/>
            </a:endParaRPr>
          </a:p>
          <a:p>
            <a:pPr marL="0" indent="0">
              <a:spcBef>
                <a:spcPct val="0"/>
              </a:spcBef>
              <a:buNone/>
              <a:defRPr/>
            </a:pPr>
            <a:r>
              <a:rPr lang="en-US" sz="3200" dirty="0">
                <a:solidFill>
                  <a:srgbClr val="030409"/>
                </a:solidFill>
                <a:latin typeface="+mn-lt"/>
              </a:rPr>
              <a:t>It can also be produced from beta-carotene provided by dark green leafy vegetables, carrots and orange </a:t>
            </a:r>
            <a:r>
              <a:rPr lang="en-US" sz="3200" dirty="0" err="1">
                <a:solidFill>
                  <a:srgbClr val="030409"/>
                </a:solidFill>
                <a:latin typeface="+mn-lt"/>
              </a:rPr>
              <a:t>coloured</a:t>
            </a:r>
            <a:r>
              <a:rPr lang="en-US" sz="3200" dirty="0">
                <a:solidFill>
                  <a:srgbClr val="030409"/>
                </a:solidFill>
                <a:latin typeface="+mn-lt"/>
              </a:rPr>
              <a:t> fruit.</a:t>
            </a:r>
          </a:p>
          <a:p>
            <a:pPr marL="0" indent="0">
              <a:spcBef>
                <a:spcPct val="0"/>
              </a:spcBef>
              <a:buNone/>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Vitamins A and D are also often voluntarily added to reduced fat spreads.</a:t>
            </a:r>
            <a:endParaRPr lang="en-US" sz="3200" dirty="0">
              <a:solidFill>
                <a:srgbClr val="030409"/>
              </a:solidFill>
              <a:latin typeface="+mn-lt"/>
            </a:endParaRPr>
          </a:p>
          <a:p>
            <a:endParaRPr lang="en-GB" dirty="0"/>
          </a:p>
        </p:txBody>
      </p:sp>
      <p:pic>
        <p:nvPicPr>
          <p:cNvPr id="4098" name="Picture 2" descr="C:\Users\Jenny\AppData\Local\Microsoft\Windows\INetCache\IE\6T7W4HTR\green-vegetabl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181" y="3372070"/>
            <a:ext cx="5308281" cy="3979590"/>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848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30423" y="1243396"/>
            <a:ext cx="14580000" cy="1080000"/>
          </a:xfrm>
        </p:spPr>
        <p:txBody>
          <a:bodyPr/>
          <a:lstStyle/>
          <a:p>
            <a:r>
              <a:rPr lang="en-US" sz="5400" dirty="0">
                <a:solidFill>
                  <a:srgbClr val="34713B"/>
                </a:solidFill>
                <a:latin typeface="+mj-lt"/>
              </a:rPr>
              <a:t>Vitamin A deficiency</a:t>
            </a:r>
            <a:endParaRPr lang="en-GB" sz="5400" dirty="0">
              <a:solidFill>
                <a:srgbClr val="34713B"/>
              </a:solidFill>
              <a:latin typeface="+mj-lt"/>
            </a:endParaRPr>
          </a:p>
        </p:txBody>
      </p:sp>
      <p:sp>
        <p:nvSpPr>
          <p:cNvPr id="3" name="Subtitle 2"/>
          <p:cNvSpPr>
            <a:spLocks noGrp="1"/>
          </p:cNvSpPr>
          <p:nvPr>
            <p:ph type="subTitle" idx="1"/>
          </p:nvPr>
        </p:nvSpPr>
        <p:spPr>
          <a:xfrm>
            <a:off x="1361053" y="2633639"/>
            <a:ext cx="11455901" cy="6742038"/>
          </a:xfrm>
        </p:spPr>
        <p:txBody>
          <a:bodyPr/>
          <a:lstStyle/>
          <a:p>
            <a:pPr marL="0" indent="0">
              <a:spcBef>
                <a:spcPct val="0"/>
              </a:spcBef>
              <a:buNone/>
              <a:defRPr/>
            </a:pPr>
            <a:r>
              <a:rPr lang="en-US" altLang="en-US" sz="3200" dirty="0">
                <a:solidFill>
                  <a:srgbClr val="030409"/>
                </a:solidFill>
                <a:latin typeface="+mn-lt"/>
              </a:rPr>
              <a:t>Severe vitamin A deficiency in the UK is rare. It can lead to night blindness (unable to adapt to low-intensity light) and ulceration of the eye which may cause total blindness. </a:t>
            </a:r>
          </a:p>
          <a:p>
            <a:pPr>
              <a:spcBef>
                <a:spcPct val="0"/>
              </a:spcBef>
              <a:defRPr/>
            </a:pPr>
            <a:endParaRPr lang="en-US"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Large intakes of vitamin A (&gt;1500µg of RE/day) can be toxic. </a:t>
            </a:r>
            <a:r>
              <a:rPr lang="en-US" altLang="en-US" sz="3200" dirty="0">
                <a:solidFill>
                  <a:srgbClr val="030409"/>
                </a:solidFill>
                <a:latin typeface="+mn-lt"/>
              </a:rPr>
              <a:t>The RNI for vitamin A is 600</a:t>
            </a:r>
            <a:r>
              <a:rPr lang="en-GB" altLang="en-US" sz="3200" dirty="0">
                <a:solidFill>
                  <a:srgbClr val="030409"/>
                </a:solidFill>
                <a:latin typeface="+mn-lt"/>
              </a:rPr>
              <a:t>µg/d for females (11+) and 700µg/d for males (15+).</a:t>
            </a:r>
          </a:p>
        </p:txBody>
      </p:sp>
    </p:spTree>
    <p:extLst>
      <p:ext uri="{BB962C8B-B14F-4D97-AF65-F5344CB8AC3E}">
        <p14:creationId xmlns:p14="http://schemas.microsoft.com/office/powerpoint/2010/main" val="2600075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98C8E-3D09-78EA-DCB1-EF03845D48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E1E685-0E85-14AD-0D8B-CA605B729A3B}"/>
              </a:ext>
            </a:extLst>
          </p:cNvPr>
          <p:cNvSpPr>
            <a:spLocks noGrp="1"/>
          </p:cNvSpPr>
          <p:nvPr>
            <p:ph type="ctrTitle"/>
          </p:nvPr>
        </p:nvSpPr>
        <p:spPr>
          <a:xfrm>
            <a:off x="1244072" y="1297987"/>
            <a:ext cx="14580000" cy="1080000"/>
          </a:xfrm>
        </p:spPr>
        <p:txBody>
          <a:bodyPr/>
          <a:lstStyle/>
          <a:p>
            <a:r>
              <a:rPr lang="en-US" sz="5400" dirty="0">
                <a:solidFill>
                  <a:srgbClr val="34713B"/>
                </a:solidFill>
                <a:latin typeface="+mj-lt"/>
              </a:rPr>
              <a:t>Vitamin A </a:t>
            </a:r>
            <a:endParaRPr lang="en-GB" sz="5400" dirty="0">
              <a:solidFill>
                <a:srgbClr val="34713B"/>
              </a:solidFill>
              <a:latin typeface="+mj-lt"/>
            </a:endParaRPr>
          </a:p>
        </p:txBody>
      </p:sp>
      <p:sp>
        <p:nvSpPr>
          <p:cNvPr id="3" name="Subtitle 2">
            <a:extLst>
              <a:ext uri="{FF2B5EF4-FFF2-40B4-BE49-F238E27FC236}">
                <a16:creationId xmlns:a16="http://schemas.microsoft.com/office/drawing/2014/main" id="{5CB12A30-2B82-8D67-387B-36E7195BC2BB}"/>
              </a:ext>
            </a:extLst>
          </p:cNvPr>
          <p:cNvSpPr>
            <a:spLocks noGrp="1"/>
          </p:cNvSpPr>
          <p:nvPr>
            <p:ph type="subTitle" idx="1"/>
          </p:nvPr>
        </p:nvSpPr>
        <p:spPr>
          <a:xfrm>
            <a:off x="1244072" y="2636627"/>
            <a:ext cx="7763452" cy="6742038"/>
          </a:xfrm>
        </p:spPr>
        <p:txBody>
          <a:bodyPr/>
          <a:lstStyle/>
          <a:p>
            <a:pPr marL="0" indent="0">
              <a:spcBef>
                <a:spcPct val="0"/>
              </a:spcBef>
              <a:buNone/>
              <a:defRPr/>
            </a:pPr>
            <a:r>
              <a:rPr lang="en-US" altLang="en-US" sz="3200" dirty="0">
                <a:solidFill>
                  <a:srgbClr val="030409"/>
                </a:solidFill>
                <a:latin typeface="+mn-lt"/>
              </a:rPr>
              <a:t>Pregnant women should not consume liver and liver </a:t>
            </a:r>
            <a:r>
              <a:rPr lang="en-GB" altLang="en-US" sz="3200" dirty="0">
                <a:solidFill>
                  <a:srgbClr val="030409"/>
                </a:solidFill>
                <a:latin typeface="+mn-lt"/>
              </a:rPr>
              <a:t>pâté</a:t>
            </a:r>
            <a:r>
              <a:rPr lang="en-US" altLang="en-US" sz="3200" dirty="0">
                <a:solidFill>
                  <a:srgbClr val="030409"/>
                </a:solidFill>
                <a:latin typeface="+mn-lt"/>
              </a:rPr>
              <a:t> as high levels of retinol may be present. Excess retinol during pregnancy can lead to birth defects.</a:t>
            </a:r>
            <a:endParaRPr lang="en-GB" altLang="en-US" sz="3200" dirty="0">
              <a:solidFill>
                <a:srgbClr val="030409"/>
              </a:solidFill>
              <a:latin typeface="+mn-lt"/>
            </a:endParaRPr>
          </a:p>
          <a:p>
            <a:pPr marL="0" indent="0">
              <a:buNone/>
            </a:pPr>
            <a:endParaRPr lang="en-GB" dirty="0"/>
          </a:p>
        </p:txBody>
      </p:sp>
      <p:pic>
        <p:nvPicPr>
          <p:cNvPr id="4" name="Picture 3">
            <a:extLst>
              <a:ext uri="{FF2B5EF4-FFF2-40B4-BE49-F238E27FC236}">
                <a16:creationId xmlns:a16="http://schemas.microsoft.com/office/drawing/2014/main" id="{B65843B1-B990-245B-FD5E-D28AB8E7300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183911" y="2636627"/>
            <a:ext cx="4132590" cy="5510120"/>
          </a:xfrm>
          <a:prstGeom prst="roundRect">
            <a:avLst/>
          </a:prstGeom>
          <a:ln>
            <a:noFill/>
          </a:ln>
          <a:effectLst/>
        </p:spPr>
      </p:pic>
    </p:spTree>
    <p:extLst>
      <p:ext uri="{BB962C8B-B14F-4D97-AF65-F5344CB8AC3E}">
        <p14:creationId xmlns:p14="http://schemas.microsoft.com/office/powerpoint/2010/main" val="2827588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17187" y="1284584"/>
            <a:ext cx="14580000" cy="1080000"/>
          </a:xfrm>
        </p:spPr>
        <p:txBody>
          <a:bodyPr/>
          <a:lstStyle/>
          <a:p>
            <a:r>
              <a:rPr lang="en-GB" sz="5400" dirty="0">
                <a:solidFill>
                  <a:srgbClr val="34713B"/>
                </a:solidFill>
                <a:latin typeface="+mj-lt"/>
              </a:rPr>
              <a:t>Vitamin D</a:t>
            </a:r>
          </a:p>
        </p:txBody>
      </p:sp>
      <p:sp>
        <p:nvSpPr>
          <p:cNvPr id="3" name="Subtitle 2"/>
          <p:cNvSpPr>
            <a:spLocks noGrp="1"/>
          </p:cNvSpPr>
          <p:nvPr>
            <p:ph type="subTitle" idx="1"/>
          </p:nvPr>
        </p:nvSpPr>
        <p:spPr>
          <a:xfrm>
            <a:off x="1317187" y="2637885"/>
            <a:ext cx="6844175" cy="6105224"/>
          </a:xfrm>
        </p:spPr>
        <p:txBody>
          <a:bodyPr/>
          <a:lstStyle/>
          <a:p>
            <a:pPr marL="0" indent="0">
              <a:spcBef>
                <a:spcPct val="0"/>
              </a:spcBef>
              <a:buNone/>
              <a:defRPr/>
            </a:pPr>
            <a:r>
              <a:rPr lang="en-GB" sz="3200" dirty="0">
                <a:solidFill>
                  <a:srgbClr val="030409"/>
                </a:solidFill>
                <a:latin typeface="+mn-lt"/>
              </a:rPr>
              <a:t>Vitamin D helps:</a:t>
            </a:r>
          </a:p>
          <a:p>
            <a:pPr marL="0" indent="0">
              <a:spcBef>
                <a:spcPct val="0"/>
              </a:spcBef>
              <a:buNone/>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the body to absorb calcium and to build and maintain healthy bones, teeth and muscles. It also helps the immune system to work as it should.</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144000" y="3402408"/>
            <a:ext cx="5705415" cy="3803610"/>
          </a:xfrm>
          <a:prstGeom prst="roundRect">
            <a:avLst/>
          </a:prstGeom>
          <a:ln>
            <a:solidFill>
              <a:srgbClr val="030409"/>
            </a:solidFill>
          </a:ln>
          <a:effectLst/>
        </p:spPr>
      </p:pic>
    </p:spTree>
    <p:extLst>
      <p:ext uri="{BB962C8B-B14F-4D97-AF65-F5344CB8AC3E}">
        <p14:creationId xmlns:p14="http://schemas.microsoft.com/office/powerpoint/2010/main" val="2710067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80960" y="1374513"/>
            <a:ext cx="14580000" cy="1080000"/>
          </a:xfrm>
        </p:spPr>
        <p:txBody>
          <a:bodyPr/>
          <a:lstStyle/>
          <a:p>
            <a:r>
              <a:rPr lang="en-GB" sz="5400" dirty="0">
                <a:solidFill>
                  <a:srgbClr val="34713B"/>
                </a:solidFill>
                <a:latin typeface="+mj-lt"/>
              </a:rPr>
              <a:t>Vitamin D</a:t>
            </a:r>
          </a:p>
        </p:txBody>
      </p:sp>
      <p:sp>
        <p:nvSpPr>
          <p:cNvPr id="3" name="Subtitle 2"/>
          <p:cNvSpPr>
            <a:spLocks noGrp="1"/>
          </p:cNvSpPr>
          <p:nvPr>
            <p:ph type="subTitle" idx="1"/>
          </p:nvPr>
        </p:nvSpPr>
        <p:spPr>
          <a:xfrm>
            <a:off x="1480960" y="2836224"/>
            <a:ext cx="8986873" cy="5400000"/>
          </a:xfrm>
        </p:spPr>
        <p:txBody>
          <a:bodyPr/>
          <a:lstStyle/>
          <a:p>
            <a:pPr marL="0" indent="0">
              <a:spcBef>
                <a:spcPct val="0"/>
              </a:spcBef>
              <a:buNone/>
              <a:defRPr/>
            </a:pPr>
            <a:r>
              <a:rPr lang="en-GB" sz="3200" dirty="0">
                <a:solidFill>
                  <a:srgbClr val="030409"/>
                </a:solidFill>
                <a:latin typeface="+mn-lt"/>
              </a:rPr>
              <a:t>Vitamin D is a pro-hormone in the body. It can be obtained in two forms:</a:t>
            </a:r>
          </a:p>
          <a:p>
            <a:pPr>
              <a:spcBef>
                <a:spcPct val="0"/>
              </a:spcBef>
              <a:defRPr/>
            </a:pPr>
            <a:r>
              <a:rPr lang="en-GB" sz="3200" dirty="0">
                <a:solidFill>
                  <a:srgbClr val="030409"/>
                </a:solidFill>
                <a:latin typeface="+mn-lt"/>
              </a:rPr>
              <a:t>ergocalciferol (vitamin D2);</a:t>
            </a:r>
          </a:p>
          <a:p>
            <a:pPr>
              <a:spcBef>
                <a:spcPct val="0"/>
              </a:spcBef>
              <a:defRPr/>
            </a:pPr>
            <a:r>
              <a:rPr lang="en-GB" sz="3200" dirty="0">
                <a:solidFill>
                  <a:srgbClr val="030409"/>
                </a:solidFill>
                <a:latin typeface="+mn-lt"/>
              </a:rPr>
              <a:t>cholecalciferol (vitamin D3) formed by the action of sunlight.</a:t>
            </a:r>
          </a:p>
          <a:p>
            <a:pPr>
              <a:spcBef>
                <a:spcPct val="0"/>
              </a:spcBef>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Vitamin D is only required in very small amounts and is measured in micrograms. </a:t>
            </a:r>
          </a:p>
          <a:p>
            <a:pPr marL="0" indent="0">
              <a:buNone/>
            </a:pPr>
            <a:endParaRPr lang="en-GB" dirty="0"/>
          </a:p>
        </p:txBody>
      </p:sp>
      <p:pic>
        <p:nvPicPr>
          <p:cNvPr id="5126" name="Picture 6" descr="C:\Users\Jenny\AppData\Local\Microsoft\Windows\INetCache\IE\W52D0TNO\11227682_0f70b4e1d9_b[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2285" y="3591652"/>
            <a:ext cx="4866140" cy="3649606"/>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967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8004" y="1365983"/>
            <a:ext cx="14580000" cy="1080000"/>
          </a:xfrm>
        </p:spPr>
        <p:txBody>
          <a:bodyPr/>
          <a:lstStyle/>
          <a:p>
            <a:r>
              <a:rPr lang="en-US" sz="5400" dirty="0">
                <a:solidFill>
                  <a:srgbClr val="34713B"/>
                </a:solidFill>
                <a:latin typeface="+mj-lt"/>
              </a:rPr>
              <a:t>Vitamin D sources</a:t>
            </a:r>
            <a:endParaRPr lang="en-GB" sz="5400" dirty="0">
              <a:solidFill>
                <a:srgbClr val="34713B"/>
              </a:solidFill>
              <a:latin typeface="+mj-lt"/>
            </a:endParaRPr>
          </a:p>
        </p:txBody>
      </p:sp>
      <p:sp>
        <p:nvSpPr>
          <p:cNvPr id="3" name="Subtitle 2"/>
          <p:cNvSpPr>
            <a:spLocks noGrp="1"/>
          </p:cNvSpPr>
          <p:nvPr>
            <p:ph type="subTitle" idx="1"/>
          </p:nvPr>
        </p:nvSpPr>
        <p:spPr>
          <a:xfrm>
            <a:off x="1208004" y="2665424"/>
            <a:ext cx="9355363" cy="6023581"/>
          </a:xfrm>
        </p:spPr>
        <p:txBody>
          <a:bodyPr/>
          <a:lstStyle/>
          <a:p>
            <a:pPr marL="0" indent="0">
              <a:spcBef>
                <a:spcPct val="0"/>
              </a:spcBef>
              <a:buNone/>
              <a:defRPr/>
            </a:pPr>
            <a:r>
              <a:rPr lang="en-GB" altLang="en-US" sz="3200" dirty="0">
                <a:solidFill>
                  <a:srgbClr val="030409"/>
                </a:solidFill>
                <a:latin typeface="+mn-lt"/>
              </a:rPr>
              <a:t>According to national surveys in the UK, across the population approximately 1 in 5 people have low vitamin D levels. </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The main source of vitamin D is synthesis in the skin following exposure to sunlight however, the Recommended Nutrient Intake (RNI) for all people aged 4 and above is 10 µg/day.</a:t>
            </a:r>
            <a:br>
              <a:rPr lang="en-GB" altLang="en-US" sz="3200" dirty="0">
                <a:solidFill>
                  <a:srgbClr val="030409"/>
                </a:solidFill>
                <a:latin typeface="+mn-lt"/>
              </a:rPr>
            </a:br>
            <a:endParaRPr lang="en-GB" altLang="en-US" sz="3200" dirty="0">
              <a:solidFill>
                <a:srgbClr val="030409"/>
              </a:solidFill>
              <a:latin typeface="+mn-lt"/>
            </a:endParaRPr>
          </a:p>
          <a:p>
            <a:pPr marL="0" indent="0">
              <a:spcBef>
                <a:spcPct val="0"/>
              </a:spcBef>
              <a:buNone/>
              <a:defRPr/>
            </a:pPr>
            <a:r>
              <a:rPr lang="en-GB" altLang="en-US" sz="3200" b="1" dirty="0">
                <a:solidFill>
                  <a:srgbClr val="030409"/>
                </a:solidFill>
                <a:latin typeface="+mn-lt"/>
              </a:rPr>
              <a:t>Did you know?</a:t>
            </a:r>
          </a:p>
          <a:p>
            <a:pPr marL="0" indent="0">
              <a:spcBef>
                <a:spcPct val="0"/>
              </a:spcBef>
              <a:buNone/>
              <a:defRPr/>
            </a:pPr>
            <a:r>
              <a:rPr lang="en-GB" altLang="en-US" sz="3200" dirty="0">
                <a:solidFill>
                  <a:srgbClr val="030409"/>
                </a:solidFill>
                <a:latin typeface="+mn-lt"/>
              </a:rPr>
              <a:t>The wavelength of UVB during the winter months in the UK does not support vitamin D synthesis.</a:t>
            </a:r>
          </a:p>
          <a:p>
            <a:pPr marL="0" indent="0">
              <a:buNone/>
            </a:pPr>
            <a:endParaRPr lang="en-GB" dirty="0"/>
          </a:p>
        </p:txBody>
      </p:sp>
      <p:pic>
        <p:nvPicPr>
          <p:cNvPr id="27652" name="Picture 4" descr="C:\Users\Jenny\AppData\Local\Microsoft\Windows\INetCache\IE\6T7W4HTR\winter-sun-1446142008BJ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28729" y="3468539"/>
            <a:ext cx="5568627" cy="4174207"/>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170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21648" y="1324276"/>
            <a:ext cx="14580000" cy="1080000"/>
          </a:xfrm>
        </p:spPr>
        <p:txBody>
          <a:bodyPr/>
          <a:lstStyle/>
          <a:p>
            <a:r>
              <a:rPr lang="en-US" sz="5400" dirty="0">
                <a:solidFill>
                  <a:srgbClr val="34713B"/>
                </a:solidFill>
                <a:latin typeface="+mj-lt"/>
              </a:rPr>
              <a:t>Vitamin D sources</a:t>
            </a:r>
            <a:endParaRPr lang="en-GB" sz="5400" dirty="0">
              <a:solidFill>
                <a:srgbClr val="34713B"/>
              </a:solidFill>
              <a:latin typeface="+mj-lt"/>
            </a:endParaRPr>
          </a:p>
        </p:txBody>
      </p:sp>
      <p:sp>
        <p:nvSpPr>
          <p:cNvPr id="3" name="Subtitle 2"/>
          <p:cNvSpPr>
            <a:spLocks noGrp="1"/>
          </p:cNvSpPr>
          <p:nvPr>
            <p:ph type="subTitle" idx="1"/>
          </p:nvPr>
        </p:nvSpPr>
        <p:spPr>
          <a:xfrm>
            <a:off x="1358126" y="2661558"/>
            <a:ext cx="8754865" cy="6301166"/>
          </a:xfrm>
        </p:spPr>
        <p:txBody>
          <a:bodyPr/>
          <a:lstStyle/>
          <a:p>
            <a:pPr marL="0" indent="0">
              <a:spcBef>
                <a:spcPct val="0"/>
              </a:spcBef>
              <a:buNone/>
              <a:defRPr/>
            </a:pPr>
            <a:r>
              <a:rPr lang="en-GB" altLang="en-US" sz="3200" dirty="0">
                <a:solidFill>
                  <a:srgbClr val="030409"/>
                </a:solidFill>
                <a:latin typeface="+mn-lt"/>
              </a:rPr>
              <a:t>Sources of vitamin D include:</a:t>
            </a:r>
          </a:p>
          <a:p>
            <a:pPr>
              <a:spcBef>
                <a:spcPct val="0"/>
              </a:spcBef>
              <a:defRPr/>
            </a:pPr>
            <a:r>
              <a:rPr lang="en-GB" altLang="en-US" sz="3200" dirty="0">
                <a:solidFill>
                  <a:srgbClr val="030409"/>
                </a:solidFill>
                <a:latin typeface="+mn-lt"/>
              </a:rPr>
              <a:t>oily fish (such as salmon, trout, mackerel, sardines, pilchards, herring, kipper);</a:t>
            </a:r>
          </a:p>
          <a:p>
            <a:pPr>
              <a:spcBef>
                <a:spcPct val="0"/>
              </a:spcBef>
              <a:defRPr/>
            </a:pPr>
            <a:r>
              <a:rPr lang="en-GB" altLang="en-US" sz="3200" dirty="0">
                <a:solidFill>
                  <a:srgbClr val="030409"/>
                </a:solidFill>
                <a:latin typeface="+mn-lt"/>
              </a:rPr>
              <a:t>meat; </a:t>
            </a:r>
          </a:p>
          <a:p>
            <a:pPr>
              <a:spcBef>
                <a:spcPct val="0"/>
              </a:spcBef>
              <a:defRPr/>
            </a:pPr>
            <a:r>
              <a:rPr lang="en-GB" altLang="en-US" sz="3200" dirty="0">
                <a:solidFill>
                  <a:srgbClr val="030409"/>
                </a:solidFill>
                <a:latin typeface="+mn-lt"/>
              </a:rPr>
              <a:t>eggs;</a:t>
            </a:r>
          </a:p>
          <a:p>
            <a:pPr>
              <a:spcBef>
                <a:spcPct val="0"/>
              </a:spcBef>
              <a:defRPr/>
            </a:pPr>
            <a:r>
              <a:rPr lang="en-GB" altLang="en-US" sz="3200" dirty="0">
                <a:solidFill>
                  <a:srgbClr val="030409"/>
                </a:solidFill>
                <a:latin typeface="+mn-lt"/>
              </a:rPr>
              <a:t>fortified breakfast cereals and margarine/spreads;</a:t>
            </a:r>
          </a:p>
          <a:p>
            <a:pPr>
              <a:spcBef>
                <a:spcPct val="0"/>
              </a:spcBef>
              <a:defRPr/>
            </a:pPr>
            <a:r>
              <a:rPr lang="en-GB" altLang="en-US" sz="3200" dirty="0">
                <a:solidFill>
                  <a:srgbClr val="030409"/>
                </a:solidFill>
                <a:latin typeface="+mn-lt"/>
              </a:rPr>
              <a:t>supplements. </a:t>
            </a:r>
          </a:p>
        </p:txBody>
      </p:sp>
      <p:pic>
        <p:nvPicPr>
          <p:cNvPr id="6148" name="Picture 4" descr="C:\Users\Jenny\AppData\Local\Microsoft\Windows\INetCache\IE\0RYEYTLC\150727124337376[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69876" y="4003071"/>
            <a:ext cx="6483278" cy="3836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372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67B6C-1C2A-73E4-6762-0BF71F97F8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A7BA3D-28B1-338C-0137-D75775B9947C}"/>
              </a:ext>
            </a:extLst>
          </p:cNvPr>
          <p:cNvSpPr>
            <a:spLocks noGrp="1"/>
          </p:cNvSpPr>
          <p:nvPr>
            <p:ph type="ctrTitle"/>
          </p:nvPr>
        </p:nvSpPr>
        <p:spPr>
          <a:xfrm>
            <a:off x="1440014" y="1378868"/>
            <a:ext cx="14580000" cy="1080000"/>
          </a:xfrm>
        </p:spPr>
        <p:txBody>
          <a:bodyPr/>
          <a:lstStyle/>
          <a:p>
            <a:r>
              <a:rPr lang="en-US" sz="5400" dirty="0">
                <a:solidFill>
                  <a:srgbClr val="34713B"/>
                </a:solidFill>
                <a:latin typeface="+mj-lt"/>
              </a:rPr>
              <a:t>Vitamin D sources</a:t>
            </a:r>
            <a:endParaRPr lang="en-GB" sz="5400" dirty="0">
              <a:solidFill>
                <a:srgbClr val="34713B"/>
              </a:solidFill>
              <a:latin typeface="+mj-lt"/>
            </a:endParaRPr>
          </a:p>
        </p:txBody>
      </p:sp>
      <p:sp>
        <p:nvSpPr>
          <p:cNvPr id="3" name="Subtitle 2">
            <a:extLst>
              <a:ext uri="{FF2B5EF4-FFF2-40B4-BE49-F238E27FC236}">
                <a16:creationId xmlns:a16="http://schemas.microsoft.com/office/drawing/2014/main" id="{89067019-43CC-6AF4-2AD9-9D5ED6CF875E}"/>
              </a:ext>
            </a:extLst>
          </p:cNvPr>
          <p:cNvSpPr>
            <a:spLocks noGrp="1"/>
          </p:cNvSpPr>
          <p:nvPr>
            <p:ph type="subTitle" idx="1"/>
          </p:nvPr>
        </p:nvSpPr>
        <p:spPr>
          <a:xfrm>
            <a:off x="1440014" y="2837759"/>
            <a:ext cx="7362792" cy="6301166"/>
          </a:xfrm>
        </p:spPr>
        <p:txBody>
          <a:bodyPr/>
          <a:lstStyle/>
          <a:p>
            <a:pPr marL="0" indent="0">
              <a:spcBef>
                <a:spcPct val="0"/>
              </a:spcBef>
              <a:buNone/>
              <a:defRPr/>
            </a:pPr>
            <a:r>
              <a:rPr lang="en-GB" altLang="en-US" sz="3200" dirty="0">
                <a:solidFill>
                  <a:srgbClr val="030409"/>
                </a:solidFill>
                <a:latin typeface="+mn-lt"/>
              </a:rPr>
              <a:t>Dietary sources are relatively insignificant for most people because the main source is synthesis in the skin following exposure to sunlight during the summer months in the UK (April – October).</a:t>
            </a:r>
          </a:p>
          <a:p>
            <a:pPr marL="0" indent="0">
              <a:buNone/>
            </a:pPr>
            <a:endParaRPr lang="en-GB" dirty="0"/>
          </a:p>
        </p:txBody>
      </p:sp>
      <p:pic>
        <p:nvPicPr>
          <p:cNvPr id="6" name="Picture 5">
            <a:extLst>
              <a:ext uri="{FF2B5EF4-FFF2-40B4-BE49-F238E27FC236}">
                <a16:creationId xmlns:a16="http://schemas.microsoft.com/office/drawing/2014/main" id="{000C8E3F-02EE-C8F1-5375-909348D2B5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48257" y="3456661"/>
            <a:ext cx="5499891" cy="3673927"/>
          </a:xfrm>
          <a:prstGeom prst="roundRect">
            <a:avLst/>
          </a:prstGeom>
        </p:spPr>
      </p:pic>
    </p:spTree>
    <p:extLst>
      <p:ext uri="{BB962C8B-B14F-4D97-AF65-F5344CB8AC3E}">
        <p14:creationId xmlns:p14="http://schemas.microsoft.com/office/powerpoint/2010/main" val="28549935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7650" y="1370187"/>
            <a:ext cx="14580000" cy="1080000"/>
          </a:xfrm>
        </p:spPr>
        <p:txBody>
          <a:bodyPr/>
          <a:lstStyle/>
          <a:p>
            <a:r>
              <a:rPr lang="en-US" sz="5400" dirty="0">
                <a:solidFill>
                  <a:srgbClr val="34713B"/>
                </a:solidFill>
                <a:latin typeface="+mj-lt"/>
              </a:rPr>
              <a:t>Vitamin D</a:t>
            </a:r>
            <a:endParaRPr lang="en-GB" sz="5400" dirty="0">
              <a:solidFill>
                <a:srgbClr val="34713B"/>
              </a:solidFill>
              <a:latin typeface="+mj-lt"/>
            </a:endParaRPr>
          </a:p>
        </p:txBody>
      </p:sp>
      <p:sp>
        <p:nvSpPr>
          <p:cNvPr id="3" name="Subtitle 2"/>
          <p:cNvSpPr>
            <a:spLocks noGrp="1"/>
          </p:cNvSpPr>
          <p:nvPr>
            <p:ph type="subTitle" idx="1"/>
          </p:nvPr>
        </p:nvSpPr>
        <p:spPr>
          <a:xfrm>
            <a:off x="1347650" y="2976813"/>
            <a:ext cx="9011001" cy="5400000"/>
          </a:xfrm>
        </p:spPr>
        <p:txBody>
          <a:bodyPr/>
          <a:lstStyle/>
          <a:p>
            <a:pPr marL="0" indent="0">
              <a:spcBef>
                <a:spcPct val="0"/>
              </a:spcBef>
              <a:buNone/>
              <a:defRPr/>
            </a:pPr>
            <a:r>
              <a:rPr lang="en-GB" altLang="en-US" sz="3200" dirty="0">
                <a:solidFill>
                  <a:srgbClr val="030409"/>
                </a:solidFill>
                <a:latin typeface="+mn-lt"/>
              </a:rPr>
              <a:t>People who have darker skin, wear concealing clothing or are housebound make much less vitamin D and are at greater risk of vitamin D deficiency. </a:t>
            </a:r>
          </a:p>
          <a:p>
            <a:pPr marL="0" indent="0">
              <a:spcBef>
                <a:spcPct val="0"/>
              </a:spcBef>
              <a:buNone/>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There is evidence of poor vitamin D status across the UK population, especially during the winter months.</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1275488" y="2792443"/>
            <a:ext cx="3306323" cy="4959485"/>
          </a:xfrm>
          <a:prstGeom prst="roundRect">
            <a:avLst/>
          </a:prstGeom>
          <a:ln>
            <a:noFill/>
          </a:ln>
          <a:effectLst/>
        </p:spPr>
      </p:pic>
    </p:spTree>
    <p:extLst>
      <p:ext uri="{BB962C8B-B14F-4D97-AF65-F5344CB8AC3E}">
        <p14:creationId xmlns:p14="http://schemas.microsoft.com/office/powerpoint/2010/main" val="1643081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D4FB7-75FD-E161-1D24-452D0EA577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E72EA2-E578-D0A7-FB7C-26B3E3814AC4}"/>
              </a:ext>
            </a:extLst>
          </p:cNvPr>
          <p:cNvSpPr>
            <a:spLocks noGrp="1"/>
          </p:cNvSpPr>
          <p:nvPr>
            <p:ph type="ctrTitle"/>
          </p:nvPr>
        </p:nvSpPr>
        <p:spPr>
          <a:xfrm>
            <a:off x="1197525" y="1243243"/>
            <a:ext cx="14580000" cy="1080000"/>
          </a:xfrm>
        </p:spPr>
        <p:txBody>
          <a:bodyPr/>
          <a:lstStyle/>
          <a:p>
            <a:r>
              <a:rPr lang="en-US" sz="5400" dirty="0">
                <a:solidFill>
                  <a:srgbClr val="34713B"/>
                </a:solidFill>
                <a:latin typeface="+mj-lt"/>
              </a:rPr>
              <a:t>Vitamin D</a:t>
            </a:r>
            <a:endParaRPr lang="en-GB" sz="5400" dirty="0">
              <a:solidFill>
                <a:srgbClr val="34713B"/>
              </a:solidFill>
              <a:latin typeface="+mj-lt"/>
            </a:endParaRPr>
          </a:p>
        </p:txBody>
      </p:sp>
      <p:sp>
        <p:nvSpPr>
          <p:cNvPr id="3" name="Subtitle 2">
            <a:extLst>
              <a:ext uri="{FF2B5EF4-FFF2-40B4-BE49-F238E27FC236}">
                <a16:creationId xmlns:a16="http://schemas.microsoft.com/office/drawing/2014/main" id="{7689EB09-7F38-E492-B19F-D98A84041A41}"/>
              </a:ext>
            </a:extLst>
          </p:cNvPr>
          <p:cNvSpPr>
            <a:spLocks noGrp="1"/>
          </p:cNvSpPr>
          <p:nvPr>
            <p:ph type="subTitle" idx="1"/>
          </p:nvPr>
        </p:nvSpPr>
        <p:spPr>
          <a:xfrm>
            <a:off x="1197525" y="2659292"/>
            <a:ext cx="9311252" cy="5400000"/>
          </a:xfrm>
        </p:spPr>
        <p:txBody>
          <a:bodyPr/>
          <a:lstStyle/>
          <a:p>
            <a:pPr marL="0" indent="0">
              <a:spcBef>
                <a:spcPct val="0"/>
              </a:spcBef>
              <a:buNone/>
              <a:defRPr/>
            </a:pPr>
            <a:r>
              <a:rPr lang="en-GB" altLang="en-US" sz="3200" dirty="0">
                <a:solidFill>
                  <a:srgbClr val="030409"/>
                </a:solidFill>
                <a:latin typeface="+mn-lt"/>
              </a:rPr>
              <a:t>A lack of vitamin D in the body causes rickets in children, where leg bones become weakened and bent, and a related condition called osteomalacia in adults. </a:t>
            </a:r>
          </a:p>
          <a:p>
            <a:pPr marL="0" indent="0">
              <a:spcBef>
                <a:spcPct val="0"/>
              </a:spcBef>
              <a:buNone/>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Poor vitamin D status has also been linked to increased falls in elderly people, thought to be linked to an adverse effect on muscle.</a:t>
            </a:r>
          </a:p>
          <a:p>
            <a:pPr marL="0" indent="0">
              <a:buNone/>
            </a:pPr>
            <a:endParaRPr lang="en-GB" dirty="0"/>
          </a:p>
        </p:txBody>
      </p:sp>
      <p:pic>
        <p:nvPicPr>
          <p:cNvPr id="6" name="Picture 5">
            <a:extLst>
              <a:ext uri="{FF2B5EF4-FFF2-40B4-BE49-F238E27FC236}">
                <a16:creationId xmlns:a16="http://schemas.microsoft.com/office/drawing/2014/main" id="{8CB8CC8B-27C3-147E-15D9-1C12E2B808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8781" y="2992645"/>
            <a:ext cx="5066647" cy="5066647"/>
          </a:xfrm>
          <a:prstGeom prst="rect">
            <a:avLst/>
          </a:prstGeom>
        </p:spPr>
      </p:pic>
    </p:spTree>
    <p:extLst>
      <p:ext uri="{BB962C8B-B14F-4D97-AF65-F5344CB8AC3E}">
        <p14:creationId xmlns:p14="http://schemas.microsoft.com/office/powerpoint/2010/main" val="3858388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9797" y="1161754"/>
            <a:ext cx="14580000" cy="1080000"/>
          </a:xfrm>
        </p:spPr>
        <p:txBody>
          <a:bodyPr/>
          <a:lstStyle/>
          <a:p>
            <a:r>
              <a:rPr lang="en-US" sz="5400" dirty="0">
                <a:solidFill>
                  <a:srgbClr val="34713B"/>
                </a:solidFill>
                <a:latin typeface="+mj-lt"/>
              </a:rPr>
              <a:t>Vitamin D supplementation</a:t>
            </a:r>
            <a:br>
              <a:rPr lang="en-US" dirty="0"/>
            </a:br>
            <a:endParaRPr lang="en-US" dirty="0"/>
          </a:p>
        </p:txBody>
      </p:sp>
      <p:sp>
        <p:nvSpPr>
          <p:cNvPr id="3" name="Subtitle 2"/>
          <p:cNvSpPr>
            <a:spLocks noGrp="1"/>
          </p:cNvSpPr>
          <p:nvPr>
            <p:ph type="subTitle" idx="1"/>
          </p:nvPr>
        </p:nvSpPr>
        <p:spPr>
          <a:xfrm>
            <a:off x="1195331" y="2566330"/>
            <a:ext cx="11333314" cy="5400000"/>
          </a:xfrm>
        </p:spPr>
        <p:txBody>
          <a:bodyPr/>
          <a:lstStyle/>
          <a:p>
            <a:pPr marL="0" indent="0">
              <a:spcBef>
                <a:spcPct val="0"/>
              </a:spcBef>
              <a:buNone/>
              <a:defRPr/>
            </a:pPr>
            <a:r>
              <a:rPr lang="en-GB" sz="3200" dirty="0">
                <a:solidFill>
                  <a:srgbClr val="030409"/>
                </a:solidFill>
                <a:latin typeface="+mn-lt"/>
              </a:rPr>
              <a:t>The Recommended Nutrient Intake (RNI) for all people aged 4 and above is 10 µg/day. </a:t>
            </a:r>
          </a:p>
          <a:p>
            <a:pPr marL="0" indent="0">
              <a:spcBef>
                <a:spcPct val="0"/>
              </a:spcBef>
              <a:buNone/>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Between late March/early April and September, the majority of people aged 5 years and above will probably obtain sufficient vitamin D from sunlight when they are outdoors, alongside foods that naturally contain or are fortified with vitamin D.</a:t>
            </a:r>
          </a:p>
          <a:p>
            <a:pPr marL="0" indent="0">
              <a:spcBef>
                <a:spcPct val="0"/>
              </a:spcBef>
              <a:buNone/>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From October to March everyone over the age of five will need to rely on dietary sources of vitamin D. Since vitamin D is found only in a small number of foods everyone, should consider taking a daily supplement containing 10 micrograms of vitamin D.</a:t>
            </a:r>
          </a:p>
          <a:p>
            <a:pPr marL="0" indent="0">
              <a:buNone/>
            </a:pPr>
            <a:endParaRPr lang="en-US" sz="3000" dirty="0"/>
          </a:p>
        </p:txBody>
      </p:sp>
      <p:sp>
        <p:nvSpPr>
          <p:cNvPr id="4" name="Rectangle 3"/>
          <p:cNvSpPr/>
          <p:nvPr/>
        </p:nvSpPr>
        <p:spPr>
          <a:xfrm>
            <a:off x="1195331" y="9247730"/>
            <a:ext cx="8862332" cy="369332"/>
          </a:xfrm>
          <a:prstGeom prst="rect">
            <a:avLst/>
          </a:prstGeom>
        </p:spPr>
        <p:txBody>
          <a:bodyPr wrap="square">
            <a:spAutoFit/>
          </a:bodyPr>
          <a:lstStyle/>
          <a:p>
            <a:r>
              <a:rPr lang="en-GB" dirty="0">
                <a:latin typeface="Arial" panose="020B0604020202020204" pitchFamily="34" charset="0"/>
                <a:cs typeface="Arial" panose="020B0604020202020204" pitchFamily="34" charset="0"/>
                <a:hlinkClick r:id="rId2"/>
              </a:rPr>
              <a:t>https://www.nutrition.org.uk/nutritioninthenews/new-reports/983-newvitamind.html</a:t>
            </a:r>
            <a:r>
              <a:rPr lang="en-GB"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5459795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0343" y="1202697"/>
            <a:ext cx="14913325" cy="1080000"/>
          </a:xfrm>
        </p:spPr>
        <p:txBody>
          <a:bodyPr/>
          <a:lstStyle/>
          <a:p>
            <a:r>
              <a:rPr lang="en-US" sz="5400" dirty="0">
                <a:solidFill>
                  <a:srgbClr val="34713B"/>
                </a:solidFill>
                <a:latin typeface="+mj-lt"/>
              </a:rPr>
              <a:t>Vitamin D supplementation</a:t>
            </a:r>
            <a:br>
              <a:rPr lang="en-US" dirty="0"/>
            </a:br>
            <a:endParaRPr lang="en-GB" dirty="0"/>
          </a:p>
        </p:txBody>
      </p:sp>
      <p:sp>
        <p:nvSpPr>
          <p:cNvPr id="3" name="Subtitle 2"/>
          <p:cNvSpPr>
            <a:spLocks noGrp="1"/>
          </p:cNvSpPr>
          <p:nvPr>
            <p:ph type="subTitle" idx="1"/>
          </p:nvPr>
        </p:nvSpPr>
        <p:spPr>
          <a:xfrm>
            <a:off x="1110343" y="2467363"/>
            <a:ext cx="11991508" cy="6212613"/>
          </a:xfrm>
        </p:spPr>
        <p:txBody>
          <a:bodyPr/>
          <a:lstStyle/>
          <a:p>
            <a:pPr marL="0" indent="0">
              <a:spcBef>
                <a:spcPct val="0"/>
              </a:spcBef>
              <a:buNone/>
              <a:defRPr/>
            </a:pPr>
            <a:r>
              <a:rPr lang="en-GB" sz="3200" dirty="0">
                <a:solidFill>
                  <a:srgbClr val="030409"/>
                </a:solidFill>
                <a:latin typeface="+mn-lt"/>
              </a:rPr>
              <a:t>There are further recommendations that:</a:t>
            </a:r>
          </a:p>
          <a:p>
            <a:pPr>
              <a:spcBef>
                <a:spcPct val="0"/>
              </a:spcBef>
              <a:defRPr/>
            </a:pPr>
            <a:r>
              <a:rPr lang="en-GB" sz="3200" dirty="0">
                <a:solidFill>
                  <a:srgbClr val="030409"/>
                </a:solidFill>
                <a:latin typeface="+mn-lt"/>
              </a:rPr>
              <a:t>People with very little or no sunshine exposure and people from minority ethnic groups with dark skin should take a daily vitamin D supplement throughout the year.</a:t>
            </a:r>
          </a:p>
          <a:p>
            <a:pPr>
              <a:spcBef>
                <a:spcPct val="0"/>
              </a:spcBef>
              <a:defRPr/>
            </a:pPr>
            <a:r>
              <a:rPr lang="en-GB" sz="3200" dirty="0">
                <a:solidFill>
                  <a:srgbClr val="030409"/>
                </a:solidFill>
                <a:latin typeface="+mn-lt"/>
              </a:rPr>
              <a:t>It is recommended that infants from birth to one year of age, whether exclusively or partially breastfed, should be given a daily supplement containing 8.5 to10 micrograms of vitamin D.</a:t>
            </a:r>
          </a:p>
          <a:p>
            <a:pPr>
              <a:spcBef>
                <a:spcPct val="0"/>
              </a:spcBef>
              <a:defRPr/>
            </a:pPr>
            <a:r>
              <a:rPr lang="en-GB" sz="3200" dirty="0">
                <a:solidFill>
                  <a:srgbClr val="030409"/>
                </a:solidFill>
                <a:latin typeface="+mn-lt"/>
              </a:rPr>
              <a:t>Infants fed infant formula should not be given a vitamin D supplement unless they are receiving less than 500mls (about a pint) of formula a day.</a:t>
            </a:r>
          </a:p>
          <a:p>
            <a:pPr>
              <a:spcBef>
                <a:spcPct val="0"/>
              </a:spcBef>
              <a:defRPr/>
            </a:pPr>
            <a:r>
              <a:rPr lang="en-GB" sz="3200" dirty="0">
                <a:solidFill>
                  <a:srgbClr val="030409"/>
                </a:solidFill>
                <a:latin typeface="+mn-lt"/>
              </a:rPr>
              <a:t>All children aged 1 to 4 years of age should be given a daily supplement containing 10 micrograms of vitamin D.</a:t>
            </a:r>
          </a:p>
          <a:p>
            <a:endParaRPr lang="en-GB" sz="3000" dirty="0"/>
          </a:p>
          <a:p>
            <a:endParaRPr lang="en-GB" dirty="0"/>
          </a:p>
        </p:txBody>
      </p:sp>
      <p:sp>
        <p:nvSpPr>
          <p:cNvPr id="4" name="Rectangle 3"/>
          <p:cNvSpPr/>
          <p:nvPr/>
        </p:nvSpPr>
        <p:spPr>
          <a:xfrm>
            <a:off x="1110343" y="9256638"/>
            <a:ext cx="8862332" cy="369332"/>
          </a:xfrm>
          <a:prstGeom prst="rect">
            <a:avLst/>
          </a:prstGeom>
        </p:spPr>
        <p:txBody>
          <a:bodyPr wrap="square">
            <a:spAutoFit/>
          </a:bodyPr>
          <a:lstStyle/>
          <a:p>
            <a:r>
              <a:rPr lang="en-GB" dirty="0">
                <a:latin typeface="Arial" panose="020B0604020202020204" pitchFamily="34" charset="0"/>
                <a:cs typeface="Arial" panose="020B0604020202020204" pitchFamily="34" charset="0"/>
                <a:hlinkClick r:id="rId2"/>
              </a:rPr>
              <a:t>https://www.nutrition.org.uk/nutritioninthenews/new-reports/983-newvitamind.html</a:t>
            </a:r>
            <a:r>
              <a:rPr lang="en-GB"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82233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4567" y="1044886"/>
            <a:ext cx="14580000" cy="1080000"/>
          </a:xfrm>
        </p:spPr>
        <p:txBody>
          <a:bodyPr/>
          <a:lstStyle/>
          <a:p>
            <a:r>
              <a:rPr lang="en-GB" sz="5400" dirty="0">
                <a:solidFill>
                  <a:srgbClr val="34713B"/>
                </a:solidFill>
                <a:latin typeface="+mj-lt"/>
              </a:rPr>
              <a:t>Vitamin E</a:t>
            </a:r>
          </a:p>
        </p:txBody>
      </p:sp>
      <p:sp>
        <p:nvSpPr>
          <p:cNvPr id="3" name="Subtitle 2"/>
          <p:cNvSpPr>
            <a:spLocks noGrp="1"/>
          </p:cNvSpPr>
          <p:nvPr>
            <p:ph type="subTitle" idx="1"/>
          </p:nvPr>
        </p:nvSpPr>
        <p:spPr>
          <a:xfrm>
            <a:off x="1444568" y="2124886"/>
            <a:ext cx="10265212" cy="6758367"/>
          </a:xfrm>
        </p:spPr>
        <p:txBody>
          <a:bodyPr/>
          <a:lstStyle/>
          <a:p>
            <a:pPr marL="0" indent="0">
              <a:spcBef>
                <a:spcPct val="0"/>
              </a:spcBef>
              <a:buNone/>
              <a:defRPr/>
            </a:pPr>
            <a:r>
              <a:rPr lang="en-GB" altLang="en-US" sz="3200" dirty="0">
                <a:solidFill>
                  <a:srgbClr val="030409"/>
                </a:solidFill>
                <a:latin typeface="+mn-lt"/>
              </a:rPr>
              <a:t>Vitamin E is an antioxidant and is required to protect the cells in our bodies against damage. Generally, good sources of vitamin E are those that also provide a large amount of polyunsaturated fatty acids. This is because vitamin E is present naturally in these foods to prevent oxidation.</a:t>
            </a:r>
          </a:p>
          <a:p>
            <a:pPr marL="0" indent="0">
              <a:spcBef>
                <a:spcPct val="0"/>
              </a:spcBef>
              <a:buNone/>
              <a:defRPr/>
            </a:pPr>
            <a:r>
              <a:rPr lang="en-GB" altLang="en-US" sz="3200" dirty="0">
                <a:solidFill>
                  <a:srgbClr val="030409"/>
                </a:solidFill>
                <a:latin typeface="+mn-lt"/>
              </a:rPr>
              <a:t>Examples include:</a:t>
            </a:r>
          </a:p>
          <a:p>
            <a:pPr>
              <a:spcBef>
                <a:spcPct val="0"/>
              </a:spcBef>
              <a:defRPr/>
            </a:pPr>
            <a:r>
              <a:rPr lang="en-GB" altLang="en-US" sz="3200" dirty="0">
                <a:solidFill>
                  <a:srgbClr val="030409"/>
                </a:solidFill>
                <a:latin typeface="+mn-lt"/>
              </a:rPr>
              <a:t>plant oils such as sunflower, soya, corn and olive oils and their spreads; </a:t>
            </a:r>
          </a:p>
          <a:p>
            <a:pPr>
              <a:spcBef>
                <a:spcPct val="0"/>
              </a:spcBef>
              <a:defRPr/>
            </a:pPr>
            <a:r>
              <a:rPr lang="en-GB" altLang="en-US" sz="3200" dirty="0">
                <a:solidFill>
                  <a:srgbClr val="030409"/>
                </a:solidFill>
                <a:latin typeface="+mn-lt"/>
              </a:rPr>
              <a:t>nuts; </a:t>
            </a:r>
          </a:p>
          <a:p>
            <a:pPr>
              <a:spcBef>
                <a:spcPct val="0"/>
              </a:spcBef>
              <a:defRPr/>
            </a:pPr>
            <a:r>
              <a:rPr lang="en-GB" altLang="en-US" sz="3200" dirty="0">
                <a:solidFill>
                  <a:srgbClr val="030409"/>
                </a:solidFill>
                <a:latin typeface="+mn-lt"/>
              </a:rPr>
              <a:t>seeds.</a:t>
            </a:r>
          </a:p>
          <a:p>
            <a:pPr>
              <a:lnSpc>
                <a:spcPct val="150000"/>
              </a:lnSpc>
              <a:spcBef>
                <a:spcPct val="0"/>
              </a:spcBef>
              <a:defRPr/>
            </a:pPr>
            <a:endParaRPr lang="en-GB" altLang="en-US" sz="3200" dirty="0">
              <a:solidFill>
                <a:srgbClr val="030409"/>
              </a:solidFill>
              <a:latin typeface="+mn-lt"/>
            </a:endParaRPr>
          </a:p>
          <a:p>
            <a:pPr>
              <a:spcBef>
                <a:spcPct val="0"/>
              </a:spcBef>
              <a:defRPr/>
            </a:pPr>
            <a:r>
              <a:rPr lang="en-GB" altLang="en-US" sz="3200" dirty="0">
                <a:solidFill>
                  <a:srgbClr val="030409"/>
                </a:solidFill>
                <a:latin typeface="+mn-lt"/>
              </a:rPr>
              <a:t>Vitamin E helps maintain healthy skin and eyes and strengthen the immune system.</a:t>
            </a:r>
          </a:p>
          <a:p>
            <a:pPr marL="0" indent="0">
              <a:buNone/>
            </a:pPr>
            <a:endParaRPr lang="en-GB" dirty="0"/>
          </a:p>
        </p:txBody>
      </p:sp>
      <p:pic>
        <p:nvPicPr>
          <p:cNvPr id="7174" name="Picture 6" descr="C:\Users\Jenny\AppData\Local\Microsoft\Windows\INetCache\IE\W52D0TNO\sunflower_oil_PNG2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09780" y="4237814"/>
            <a:ext cx="5247408" cy="3785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9852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6244" y="1248727"/>
            <a:ext cx="14580000" cy="1080000"/>
          </a:xfrm>
        </p:spPr>
        <p:txBody>
          <a:bodyPr/>
          <a:lstStyle/>
          <a:p>
            <a:r>
              <a:rPr lang="en-GB" sz="5400" dirty="0">
                <a:solidFill>
                  <a:srgbClr val="34713B"/>
                </a:solidFill>
                <a:latin typeface="+mj-lt"/>
              </a:rPr>
              <a:t>Vitamin K</a:t>
            </a:r>
          </a:p>
        </p:txBody>
      </p:sp>
      <p:sp>
        <p:nvSpPr>
          <p:cNvPr id="3" name="Subtitle 2"/>
          <p:cNvSpPr>
            <a:spLocks noGrp="1"/>
          </p:cNvSpPr>
          <p:nvPr>
            <p:ph type="subTitle" idx="1"/>
          </p:nvPr>
        </p:nvSpPr>
        <p:spPr>
          <a:xfrm>
            <a:off x="1276244" y="2661865"/>
            <a:ext cx="10146932" cy="5400000"/>
          </a:xfrm>
        </p:spPr>
        <p:txBody>
          <a:bodyPr/>
          <a:lstStyle/>
          <a:p>
            <a:pPr marL="0" indent="0">
              <a:spcBef>
                <a:spcPct val="0"/>
              </a:spcBef>
              <a:buNone/>
              <a:defRPr/>
            </a:pPr>
            <a:r>
              <a:rPr lang="en-GB" sz="3200" dirty="0">
                <a:solidFill>
                  <a:srgbClr val="030409"/>
                </a:solidFill>
                <a:latin typeface="+mn-lt"/>
              </a:rPr>
              <a:t>Vitamin K helps with normal clotting of blood and is required for normal bone structure.</a:t>
            </a:r>
          </a:p>
          <a:p>
            <a:pPr marL="0" indent="0">
              <a:spcBef>
                <a:spcPct val="0"/>
              </a:spcBef>
              <a:buNone/>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Sources of vitamin K include green leafy vegetables, meat, dairy products and eggs. Deficiency of vitamin K is considered to be very rare as it is widely available in the diet and produced to some extent in the gut by bacteria. </a:t>
            </a:r>
          </a:p>
          <a:p>
            <a:pPr marL="0" indent="0">
              <a:spcBef>
                <a:spcPct val="0"/>
              </a:spcBef>
              <a:buNone/>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Babies up to 6 weeks may have very low vitamin K levels and so it is usual to give a vitamin K injection to all newborn infants. </a:t>
            </a:r>
            <a:endParaRPr lang="en-US" sz="3200" dirty="0">
              <a:solidFill>
                <a:srgbClr val="030409"/>
              </a:solidFill>
              <a:latin typeface="+mn-lt"/>
            </a:endParaRPr>
          </a:p>
          <a:p>
            <a:pPr marL="0" indent="0">
              <a:buNone/>
            </a:pPr>
            <a:endParaRPr lang="en-GB" dirty="0"/>
          </a:p>
        </p:txBody>
      </p:sp>
      <p:pic>
        <p:nvPicPr>
          <p:cNvPr id="8196" name="Picture 4" descr="C:\Users\Jenny\AppData\Local\Microsoft\Windows\INetCache\IE\6T7W4HTR\9e84ad4dafed375acec5a7ed2d1c945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26665" y="2811239"/>
            <a:ext cx="3802452" cy="5721578"/>
          </a:xfrm>
          <a:prstGeom prst="roundRect">
            <a:avLst/>
          </a:prstGeom>
          <a:noFill/>
          <a:ln>
            <a:solidFill>
              <a:srgbClr val="030409"/>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8436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8129" y="1316965"/>
            <a:ext cx="14580000" cy="1080000"/>
          </a:xfrm>
        </p:spPr>
        <p:txBody>
          <a:bodyPr/>
          <a:lstStyle/>
          <a:p>
            <a:r>
              <a:rPr lang="en-GB" sz="5400" dirty="0">
                <a:solidFill>
                  <a:srgbClr val="34713B"/>
                </a:solidFill>
                <a:latin typeface="+mj-lt"/>
              </a:rPr>
              <a:t>Water soluble vitamins</a:t>
            </a:r>
          </a:p>
        </p:txBody>
      </p:sp>
      <p:sp>
        <p:nvSpPr>
          <p:cNvPr id="3" name="Subtitle 2"/>
          <p:cNvSpPr>
            <a:spLocks noGrp="1"/>
          </p:cNvSpPr>
          <p:nvPr>
            <p:ph type="subTitle" idx="1"/>
          </p:nvPr>
        </p:nvSpPr>
        <p:spPr>
          <a:xfrm>
            <a:off x="1358129" y="2792187"/>
            <a:ext cx="12740008" cy="6072567"/>
          </a:xfrm>
        </p:spPr>
        <p:txBody>
          <a:bodyPr/>
          <a:lstStyle/>
          <a:p>
            <a:pPr marL="0" indent="0">
              <a:spcBef>
                <a:spcPct val="0"/>
              </a:spcBef>
              <a:buNone/>
              <a:defRPr/>
            </a:pPr>
            <a:r>
              <a:rPr lang="en-GB" altLang="en-US" sz="3200" dirty="0">
                <a:solidFill>
                  <a:srgbClr val="030409"/>
                </a:solidFill>
                <a:latin typeface="+mn-lt"/>
              </a:rPr>
              <a:t>Water-soluble vitamins cannot be stored in the body and are therefore required daily, i.e. B vitamins and vitamin C.</a:t>
            </a:r>
            <a:endParaRPr lang="en-US" altLang="en-US" sz="3200" dirty="0">
              <a:solidFill>
                <a:srgbClr val="030409"/>
              </a:solidFill>
              <a:latin typeface="+mn-lt"/>
            </a:endParaRPr>
          </a:p>
          <a:p>
            <a:pPr marL="0" indent="0">
              <a:buNone/>
            </a:pPr>
            <a:endParaRPr lang="en-GB" dirty="0"/>
          </a:p>
        </p:txBody>
      </p:sp>
      <p:pic>
        <p:nvPicPr>
          <p:cNvPr id="4" name="Picture 10" descr="C:\Users\Jenny\AppData\Local\Microsoft\Windows\INetCache\IE\0RYEYTLC\kalorienarmes-essen-essensplan-diät-diät-rezep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5759" y="4952005"/>
            <a:ext cx="4893536" cy="3254201"/>
          </a:xfrm>
          <a:prstGeom prst="round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85788" y="5007174"/>
            <a:ext cx="4727610" cy="3143861"/>
          </a:xfrm>
          <a:prstGeom prst="roundRect">
            <a:avLst/>
          </a:prstGeom>
        </p:spPr>
      </p:pic>
      <p:pic>
        <p:nvPicPr>
          <p:cNvPr id="6" name="Picture 5" descr="C:\Users\Jenny\Downloads\shutterstock_398014834.jpg"/>
          <p:cNvPicPr/>
          <p:nvPr/>
        </p:nvPicPr>
        <p:blipFill rotWithShape="1">
          <a:blip r:embed="rId4" cstate="print">
            <a:extLst>
              <a:ext uri="{28A0092B-C50C-407E-A947-70E740481C1C}">
                <a14:useLocalDpi xmlns:a14="http://schemas.microsoft.com/office/drawing/2010/main" val="0"/>
              </a:ext>
            </a:extLst>
          </a:blip>
          <a:srcRect l="8165" t="5059" r="11863" b="5474"/>
          <a:stretch/>
        </p:blipFill>
        <p:spPr bwMode="auto">
          <a:xfrm>
            <a:off x="1206673" y="4796303"/>
            <a:ext cx="4022963" cy="3236793"/>
          </a:xfrm>
          <a:prstGeom prst="rect">
            <a:avLst/>
          </a:prstGeom>
          <a:noFill/>
          <a:ln>
            <a:noFill/>
          </a:ln>
        </p:spPr>
      </p:pic>
    </p:spTree>
    <p:extLst>
      <p:ext uri="{BB962C8B-B14F-4D97-AF65-F5344CB8AC3E}">
        <p14:creationId xmlns:p14="http://schemas.microsoft.com/office/powerpoint/2010/main" val="40038317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3660" y="1167522"/>
            <a:ext cx="14580000" cy="1080000"/>
          </a:xfrm>
        </p:spPr>
        <p:txBody>
          <a:bodyPr/>
          <a:lstStyle/>
          <a:p>
            <a:r>
              <a:rPr lang="en-GB" sz="5400" dirty="0">
                <a:solidFill>
                  <a:srgbClr val="34713B"/>
                </a:solidFill>
                <a:latin typeface="+mj-lt"/>
              </a:rPr>
              <a:t>B vitamins</a:t>
            </a:r>
          </a:p>
        </p:txBody>
      </p:sp>
      <p:sp>
        <p:nvSpPr>
          <p:cNvPr id="3" name="Subtitle 2"/>
          <p:cNvSpPr>
            <a:spLocks noGrp="1"/>
          </p:cNvSpPr>
          <p:nvPr>
            <p:ph type="subTitle" idx="1"/>
          </p:nvPr>
        </p:nvSpPr>
        <p:spPr>
          <a:xfrm>
            <a:off x="1453660" y="2492423"/>
            <a:ext cx="12589886" cy="6490578"/>
          </a:xfrm>
        </p:spPr>
        <p:txBody>
          <a:bodyPr/>
          <a:lstStyle/>
          <a:p>
            <a:pPr marL="0" indent="0">
              <a:spcBef>
                <a:spcPct val="0"/>
              </a:spcBef>
              <a:buNone/>
              <a:defRPr/>
            </a:pPr>
            <a:r>
              <a:rPr lang="en-GB" sz="3200" dirty="0">
                <a:solidFill>
                  <a:srgbClr val="030409"/>
                </a:solidFill>
                <a:latin typeface="+mn-lt"/>
              </a:rPr>
              <a:t>There are a number of B vitamins. Regular intake of each is essential as each has specific functions in the body. These are:</a:t>
            </a:r>
          </a:p>
          <a:p>
            <a:pPr>
              <a:spcBef>
                <a:spcPct val="0"/>
              </a:spcBef>
              <a:defRPr/>
            </a:pPr>
            <a:r>
              <a:rPr lang="en-GB" sz="3200" dirty="0">
                <a:solidFill>
                  <a:srgbClr val="030409"/>
                </a:solidFill>
                <a:latin typeface="+mn-lt"/>
              </a:rPr>
              <a:t> </a:t>
            </a:r>
            <a:r>
              <a:rPr lang="en-GB" sz="3200" dirty="0" err="1">
                <a:solidFill>
                  <a:srgbClr val="030409"/>
                </a:solidFill>
                <a:latin typeface="+mn-lt"/>
              </a:rPr>
              <a:t>thiamin</a:t>
            </a:r>
            <a:r>
              <a:rPr lang="en-GB" sz="3200" dirty="0">
                <a:solidFill>
                  <a:srgbClr val="030409"/>
                </a:solidFill>
                <a:latin typeface="+mn-lt"/>
              </a:rPr>
              <a:t> (vitamin B1);</a:t>
            </a:r>
          </a:p>
          <a:p>
            <a:pPr>
              <a:spcBef>
                <a:spcPct val="0"/>
              </a:spcBef>
              <a:defRPr/>
            </a:pPr>
            <a:r>
              <a:rPr lang="en-GB" sz="3200" dirty="0">
                <a:solidFill>
                  <a:srgbClr val="030409"/>
                </a:solidFill>
                <a:latin typeface="+mn-lt"/>
              </a:rPr>
              <a:t> riboflavin (vitamin B2);</a:t>
            </a:r>
          </a:p>
          <a:p>
            <a:pPr>
              <a:spcBef>
                <a:spcPct val="0"/>
              </a:spcBef>
              <a:defRPr/>
            </a:pPr>
            <a:r>
              <a:rPr lang="en-GB" sz="3200" dirty="0">
                <a:solidFill>
                  <a:srgbClr val="030409"/>
                </a:solidFill>
                <a:latin typeface="+mn-lt"/>
              </a:rPr>
              <a:t> niacin (vitamin B3);</a:t>
            </a:r>
          </a:p>
          <a:p>
            <a:pPr>
              <a:spcBef>
                <a:spcPct val="0"/>
              </a:spcBef>
              <a:defRPr/>
            </a:pPr>
            <a:r>
              <a:rPr lang="en-GB" sz="3200" dirty="0">
                <a:solidFill>
                  <a:srgbClr val="030409"/>
                </a:solidFill>
                <a:latin typeface="+mn-lt"/>
              </a:rPr>
              <a:t> vitamin B6;</a:t>
            </a:r>
          </a:p>
          <a:p>
            <a:pPr>
              <a:spcBef>
                <a:spcPct val="0"/>
              </a:spcBef>
              <a:defRPr/>
            </a:pPr>
            <a:r>
              <a:rPr lang="en-GB" sz="3200" dirty="0">
                <a:solidFill>
                  <a:srgbClr val="030409"/>
                </a:solidFill>
                <a:latin typeface="+mn-lt"/>
              </a:rPr>
              <a:t> vitamin B12;</a:t>
            </a:r>
          </a:p>
          <a:p>
            <a:pPr>
              <a:spcBef>
                <a:spcPct val="0"/>
              </a:spcBef>
              <a:defRPr/>
            </a:pPr>
            <a:r>
              <a:rPr lang="en-GB" sz="3200" dirty="0">
                <a:solidFill>
                  <a:srgbClr val="030409"/>
                </a:solidFill>
                <a:latin typeface="+mn-lt"/>
              </a:rPr>
              <a:t> folate/folic acid (vitamin B9);</a:t>
            </a:r>
          </a:p>
          <a:p>
            <a:pPr>
              <a:spcBef>
                <a:spcPct val="0"/>
              </a:spcBef>
              <a:defRPr/>
            </a:pPr>
            <a:r>
              <a:rPr lang="en-GB" sz="3200" dirty="0">
                <a:solidFill>
                  <a:srgbClr val="030409"/>
                </a:solidFill>
                <a:latin typeface="+mn-lt"/>
              </a:rPr>
              <a:t> pantothenic acid (vitamin B5);</a:t>
            </a:r>
          </a:p>
          <a:p>
            <a:pPr>
              <a:spcBef>
                <a:spcPct val="0"/>
              </a:spcBef>
              <a:defRPr/>
            </a:pPr>
            <a:r>
              <a:rPr lang="en-GB" sz="3200" dirty="0">
                <a:solidFill>
                  <a:srgbClr val="030409"/>
                </a:solidFill>
                <a:latin typeface="+mn-lt"/>
              </a:rPr>
              <a:t> biotin (vitamin B7).</a:t>
            </a:r>
          </a:p>
        </p:txBody>
      </p:sp>
    </p:spTree>
    <p:extLst>
      <p:ext uri="{BB962C8B-B14F-4D97-AF65-F5344CB8AC3E}">
        <p14:creationId xmlns:p14="http://schemas.microsoft.com/office/powerpoint/2010/main" val="15478325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7062" y="1336767"/>
            <a:ext cx="14580000" cy="1080000"/>
          </a:xfrm>
        </p:spPr>
        <p:txBody>
          <a:bodyPr/>
          <a:lstStyle/>
          <a:p>
            <a:r>
              <a:rPr lang="en-US" sz="5400" dirty="0">
                <a:solidFill>
                  <a:srgbClr val="34713B"/>
                </a:solidFill>
                <a:latin typeface="+mj-lt"/>
              </a:rPr>
              <a:t>Thiamin (vitamin B1)</a:t>
            </a:r>
            <a:br>
              <a:rPr lang="en-US" sz="5400" dirty="0">
                <a:solidFill>
                  <a:srgbClr val="34713B"/>
                </a:solidFill>
                <a:latin typeface="+mj-lt"/>
              </a:rPr>
            </a:br>
            <a:endParaRPr lang="en-GB" sz="5400" dirty="0">
              <a:solidFill>
                <a:srgbClr val="34713B"/>
              </a:solidFill>
              <a:latin typeface="+mj-lt"/>
            </a:endParaRPr>
          </a:p>
        </p:txBody>
      </p:sp>
      <p:sp>
        <p:nvSpPr>
          <p:cNvPr id="3" name="Subtitle 2"/>
          <p:cNvSpPr>
            <a:spLocks noGrp="1"/>
          </p:cNvSpPr>
          <p:nvPr>
            <p:ph type="subTitle" idx="1"/>
          </p:nvPr>
        </p:nvSpPr>
        <p:spPr>
          <a:xfrm>
            <a:off x="1289893" y="3010233"/>
            <a:ext cx="7854107" cy="5400000"/>
          </a:xfrm>
        </p:spPr>
        <p:txBody>
          <a:bodyPr/>
          <a:lstStyle/>
          <a:p>
            <a:pPr marL="0" indent="0">
              <a:spcBef>
                <a:spcPct val="0"/>
              </a:spcBef>
              <a:buNone/>
              <a:defRPr/>
            </a:pPr>
            <a:r>
              <a:rPr lang="en-GB" sz="3200" dirty="0" err="1">
                <a:solidFill>
                  <a:srgbClr val="030409"/>
                </a:solidFill>
                <a:latin typeface="+mn-lt"/>
              </a:rPr>
              <a:t>Thiamin</a:t>
            </a:r>
            <a:r>
              <a:rPr lang="en-GB" sz="3200" dirty="0">
                <a:solidFill>
                  <a:srgbClr val="030409"/>
                </a:solidFill>
                <a:latin typeface="+mn-lt"/>
              </a:rPr>
              <a:t> helps to release energy from food. It also helps our nervous system and heart function normally.</a:t>
            </a:r>
          </a:p>
          <a:p>
            <a:pPr>
              <a:spcBef>
                <a:spcPct val="0"/>
              </a:spcBef>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Deficiency of </a:t>
            </a:r>
            <a:r>
              <a:rPr lang="en-GB" sz="3200" dirty="0" err="1">
                <a:solidFill>
                  <a:srgbClr val="030409"/>
                </a:solidFill>
                <a:latin typeface="+mn-lt"/>
              </a:rPr>
              <a:t>thiamin</a:t>
            </a:r>
            <a:r>
              <a:rPr lang="en-GB" sz="3200" dirty="0">
                <a:solidFill>
                  <a:srgbClr val="030409"/>
                </a:solidFill>
                <a:latin typeface="+mn-lt"/>
              </a:rPr>
              <a:t> causes the nervous system disease </a:t>
            </a:r>
            <a:r>
              <a:rPr lang="en-GB" sz="3200" dirty="0" err="1">
                <a:solidFill>
                  <a:srgbClr val="030409"/>
                </a:solidFill>
                <a:latin typeface="+mn-lt"/>
              </a:rPr>
              <a:t>beri-beri</a:t>
            </a:r>
            <a:r>
              <a:rPr lang="en-GB" sz="3200" dirty="0">
                <a:solidFill>
                  <a:srgbClr val="030409"/>
                </a:solidFill>
                <a:latin typeface="+mn-lt"/>
              </a:rPr>
              <a:t>, although this is rare in the UK.</a:t>
            </a:r>
          </a:p>
          <a:p>
            <a:pPr marL="0" indent="0">
              <a:buNone/>
            </a:pPr>
            <a:endParaRPr lang="en-GB" sz="3000" dirty="0"/>
          </a:p>
        </p:txBody>
      </p:sp>
      <p:pic>
        <p:nvPicPr>
          <p:cNvPr id="9221" name="Picture 5" descr="C:\Users\Jenny\AppData\Local\Microsoft\Windows\INetCache\IE\6T7W4HTR\Happy-Kids-Jumping-1280x85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8154" y="3634565"/>
            <a:ext cx="5638908" cy="3754850"/>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1620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8003" y="1101268"/>
            <a:ext cx="14580000" cy="1080000"/>
          </a:xfrm>
        </p:spPr>
        <p:txBody>
          <a:bodyPr/>
          <a:lstStyle/>
          <a:p>
            <a:r>
              <a:rPr lang="en-GB" sz="5400" dirty="0" err="1">
                <a:solidFill>
                  <a:srgbClr val="34713B"/>
                </a:solidFill>
                <a:latin typeface="+mj-lt"/>
              </a:rPr>
              <a:t>Thiamin</a:t>
            </a:r>
            <a:r>
              <a:rPr lang="en-GB" sz="5400" dirty="0">
                <a:solidFill>
                  <a:srgbClr val="34713B"/>
                </a:solidFill>
                <a:latin typeface="+mj-lt"/>
              </a:rPr>
              <a:t> </a:t>
            </a:r>
            <a:r>
              <a:rPr lang="en-US" sz="5400" dirty="0">
                <a:solidFill>
                  <a:srgbClr val="34713B"/>
                </a:solidFill>
                <a:latin typeface="+mj-lt"/>
              </a:rPr>
              <a:t>(vitamin B1) sources</a:t>
            </a:r>
            <a:endParaRPr lang="en-GB" sz="5400" dirty="0">
              <a:solidFill>
                <a:srgbClr val="34713B"/>
              </a:solidFill>
              <a:latin typeface="+mj-lt"/>
            </a:endParaRPr>
          </a:p>
        </p:txBody>
      </p:sp>
      <p:sp>
        <p:nvSpPr>
          <p:cNvPr id="3" name="Subtitle 2"/>
          <p:cNvSpPr>
            <a:spLocks noGrp="1"/>
          </p:cNvSpPr>
          <p:nvPr>
            <p:ph type="subTitle" idx="1"/>
          </p:nvPr>
        </p:nvSpPr>
        <p:spPr>
          <a:xfrm>
            <a:off x="1385424" y="2974895"/>
            <a:ext cx="8632033" cy="5400000"/>
          </a:xfrm>
        </p:spPr>
        <p:txBody>
          <a:bodyPr/>
          <a:lstStyle/>
          <a:p>
            <a:pPr marL="0" indent="0">
              <a:spcBef>
                <a:spcPct val="0"/>
              </a:spcBef>
              <a:buNone/>
              <a:defRPr/>
            </a:pPr>
            <a:r>
              <a:rPr lang="en-US" altLang="en-US" sz="3200" dirty="0">
                <a:solidFill>
                  <a:srgbClr val="030409"/>
                </a:solidFill>
                <a:latin typeface="+mn-lt"/>
              </a:rPr>
              <a:t>Sources of Thiamin (vitamin B1):</a:t>
            </a:r>
          </a:p>
          <a:p>
            <a:pPr>
              <a:spcBef>
                <a:spcPct val="0"/>
              </a:spcBef>
              <a:defRPr/>
            </a:pPr>
            <a:r>
              <a:rPr lang="en-GB" sz="3200" dirty="0">
                <a:solidFill>
                  <a:srgbClr val="030409"/>
                </a:solidFill>
                <a:latin typeface="+mn-lt"/>
              </a:rPr>
              <a:t>Bread, fortified breakfast cereals, nuts and seeds, meat (especially pork), beans and peas.</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j-lt"/>
              </a:rPr>
              <a:t>Did you know?</a:t>
            </a:r>
          </a:p>
          <a:p>
            <a:pPr marL="0" indent="0">
              <a:spcBef>
                <a:spcPct val="0"/>
              </a:spcBef>
              <a:buNone/>
              <a:defRPr/>
            </a:pPr>
            <a:r>
              <a:rPr lang="en-GB" altLang="en-US" sz="3200" dirty="0">
                <a:solidFill>
                  <a:srgbClr val="030409"/>
                </a:solidFill>
                <a:latin typeface="+mn-lt"/>
              </a:rPr>
              <a:t>In the UK, white and brown bread flour are fortified with </a:t>
            </a:r>
            <a:r>
              <a:rPr lang="en-GB" altLang="en-US" sz="3200" dirty="0" err="1">
                <a:solidFill>
                  <a:srgbClr val="030409"/>
                </a:solidFill>
                <a:latin typeface="+mn-lt"/>
              </a:rPr>
              <a:t>thiamin</a:t>
            </a:r>
            <a:r>
              <a:rPr lang="en-GB" altLang="en-US" sz="3200" dirty="0">
                <a:solidFill>
                  <a:srgbClr val="030409"/>
                </a:solidFill>
                <a:latin typeface="+mn-lt"/>
              </a:rPr>
              <a:t> by law (and also with calcium, iron and niacin).</a:t>
            </a:r>
            <a:endParaRPr lang="en-US" altLang="en-US" sz="3200" dirty="0">
              <a:solidFill>
                <a:srgbClr val="030409"/>
              </a:solidFill>
              <a:latin typeface="+mn-lt"/>
            </a:endParaRPr>
          </a:p>
          <a:p>
            <a:pPr marL="0" indent="0">
              <a:buNone/>
            </a:pPr>
            <a:endParaRPr lang="en-GB" dirty="0"/>
          </a:p>
        </p:txBody>
      </p:sp>
      <p:pic>
        <p:nvPicPr>
          <p:cNvPr id="10250" name="Picture 10" descr="C:\Users\Jenny\AppData\Local\Microsoft\Windows\INetCache\IE\0RYEYTLC\kalorienarmes-essen-essensplan-diät-diät-rezep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1328" y="4013544"/>
            <a:ext cx="5293263" cy="3520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27309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48948" y="1260692"/>
            <a:ext cx="14580000" cy="1080000"/>
          </a:xfrm>
        </p:spPr>
        <p:txBody>
          <a:bodyPr/>
          <a:lstStyle/>
          <a:p>
            <a:r>
              <a:rPr lang="en-US" sz="5400" dirty="0">
                <a:solidFill>
                  <a:srgbClr val="34713B"/>
                </a:solidFill>
                <a:latin typeface="+mj-lt"/>
              </a:rPr>
              <a:t>Riboflavin (vitamin B2)</a:t>
            </a:r>
            <a:br>
              <a:rPr lang="en-US" sz="5400" dirty="0">
                <a:solidFill>
                  <a:srgbClr val="34713B"/>
                </a:solidFill>
                <a:latin typeface="+mj-lt"/>
              </a:rPr>
            </a:br>
            <a:endParaRPr lang="en-GB" sz="5400" dirty="0">
              <a:solidFill>
                <a:srgbClr val="34713B"/>
              </a:solidFill>
              <a:latin typeface="+mj-lt"/>
            </a:endParaRPr>
          </a:p>
        </p:txBody>
      </p:sp>
      <p:sp>
        <p:nvSpPr>
          <p:cNvPr id="3" name="Subtitle 2"/>
          <p:cNvSpPr>
            <a:spLocks noGrp="1"/>
          </p:cNvSpPr>
          <p:nvPr>
            <p:ph type="subTitle" idx="1"/>
          </p:nvPr>
        </p:nvSpPr>
        <p:spPr>
          <a:xfrm>
            <a:off x="1248948" y="2985131"/>
            <a:ext cx="8195304" cy="5400000"/>
          </a:xfrm>
        </p:spPr>
        <p:txBody>
          <a:bodyPr/>
          <a:lstStyle/>
          <a:p>
            <a:pPr marL="0" indent="0">
              <a:spcBef>
                <a:spcPct val="0"/>
              </a:spcBef>
              <a:buNone/>
              <a:defRPr/>
            </a:pPr>
            <a:r>
              <a:rPr lang="en-GB" sz="3200" dirty="0">
                <a:solidFill>
                  <a:srgbClr val="030409"/>
                </a:solidFill>
                <a:latin typeface="+mn-lt"/>
              </a:rPr>
              <a:t>Riboflavin helps to release energy from food, reduce tiredness, and helps to maintain normal skin and a normal nervous system.</a:t>
            </a:r>
          </a:p>
        </p:txBody>
      </p:sp>
      <p:pic>
        <p:nvPicPr>
          <p:cNvPr id="11266" name="Picture 2" descr="C:\Users\Jenny\AppData\Local\Microsoft\Windows\INetCache\IE\6T7W4HTR\redbloodcel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77913" y="3640993"/>
            <a:ext cx="5451035" cy="4088276"/>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903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8F583-9CDC-809A-9F64-E59F99884E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43D0B3-2D4E-0A1A-1F11-58B0D7940DBA}"/>
              </a:ext>
            </a:extLst>
          </p:cNvPr>
          <p:cNvSpPr>
            <a:spLocks noGrp="1"/>
          </p:cNvSpPr>
          <p:nvPr>
            <p:ph type="ctrTitle"/>
          </p:nvPr>
        </p:nvSpPr>
        <p:spPr>
          <a:xfrm>
            <a:off x="1180709" y="1209175"/>
            <a:ext cx="14580000" cy="1080000"/>
          </a:xfrm>
        </p:spPr>
        <p:txBody>
          <a:bodyPr/>
          <a:lstStyle/>
          <a:p>
            <a:r>
              <a:rPr lang="en-US" sz="5400" dirty="0">
                <a:solidFill>
                  <a:srgbClr val="34713B"/>
                </a:solidFill>
                <a:latin typeface="+mj-lt"/>
              </a:rPr>
              <a:t>Riboflavin (vitamin B2) sources</a:t>
            </a:r>
            <a:br>
              <a:rPr lang="en-US" dirty="0"/>
            </a:br>
            <a:endParaRPr lang="en-GB" dirty="0"/>
          </a:p>
        </p:txBody>
      </p:sp>
      <p:sp>
        <p:nvSpPr>
          <p:cNvPr id="3" name="Subtitle 2">
            <a:extLst>
              <a:ext uri="{FF2B5EF4-FFF2-40B4-BE49-F238E27FC236}">
                <a16:creationId xmlns:a16="http://schemas.microsoft.com/office/drawing/2014/main" id="{4B1A3639-59D2-3B9B-8E09-7A2ACAB2D7A4}"/>
              </a:ext>
            </a:extLst>
          </p:cNvPr>
          <p:cNvSpPr>
            <a:spLocks noGrp="1"/>
          </p:cNvSpPr>
          <p:nvPr>
            <p:ph type="subTitle" idx="1"/>
          </p:nvPr>
        </p:nvSpPr>
        <p:spPr>
          <a:xfrm>
            <a:off x="1303538" y="2763498"/>
            <a:ext cx="9041465" cy="6464452"/>
          </a:xfrm>
        </p:spPr>
        <p:txBody>
          <a:bodyPr/>
          <a:lstStyle/>
          <a:p>
            <a:pPr marL="0" indent="0">
              <a:spcBef>
                <a:spcPct val="0"/>
              </a:spcBef>
              <a:buNone/>
              <a:defRPr/>
            </a:pPr>
            <a:r>
              <a:rPr lang="en-GB" altLang="en-US" sz="3200" dirty="0">
                <a:solidFill>
                  <a:srgbClr val="030409"/>
                </a:solidFill>
                <a:latin typeface="+mn-lt"/>
              </a:rPr>
              <a:t>Sources of riboflavin include: </a:t>
            </a:r>
          </a:p>
          <a:p>
            <a:pPr marL="0" indent="0">
              <a:spcBef>
                <a:spcPct val="0"/>
              </a:spcBef>
              <a:buNone/>
              <a:defRPr/>
            </a:pPr>
            <a:endParaRPr lang="en-GB" altLang="en-US" sz="3200" dirty="0">
              <a:solidFill>
                <a:srgbClr val="030409"/>
              </a:solidFill>
              <a:latin typeface="+mn-lt"/>
            </a:endParaRPr>
          </a:p>
          <a:p>
            <a:pPr>
              <a:spcBef>
                <a:spcPct val="0"/>
              </a:spcBef>
              <a:defRPr/>
            </a:pPr>
            <a:r>
              <a:rPr lang="en-GB" altLang="en-US" sz="3200" dirty="0">
                <a:solidFill>
                  <a:srgbClr val="030409"/>
                </a:solidFill>
                <a:latin typeface="+mn-lt"/>
              </a:rPr>
              <a:t>Milk and milk products, eggs, fortified breakfast cereals, offal, some oily fish (such as mackerel and sardines), mushrooms and almonds.	</a:t>
            </a:r>
          </a:p>
          <a:p>
            <a:pPr marL="0" indent="0">
              <a:buNone/>
            </a:pPr>
            <a:endParaRPr lang="en-GB" dirty="0"/>
          </a:p>
        </p:txBody>
      </p:sp>
      <p:pic>
        <p:nvPicPr>
          <p:cNvPr id="12290" name="Picture 2" descr="C:\Users\Jenny\AppData\Local\Microsoft\Windows\INetCache\IE\6T7W4HTR\milk-and-eggs[1].jpg">
            <a:extLst>
              <a:ext uri="{FF2B5EF4-FFF2-40B4-BE49-F238E27FC236}">
                <a16:creationId xmlns:a16="http://schemas.microsoft.com/office/drawing/2014/main" id="{F144288F-A217-F2C7-A4CF-B87C262ABC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4356" y="3913914"/>
            <a:ext cx="5028354" cy="3749715"/>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7731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6243" y="1236470"/>
            <a:ext cx="14580000" cy="1080000"/>
          </a:xfrm>
        </p:spPr>
        <p:txBody>
          <a:bodyPr/>
          <a:lstStyle/>
          <a:p>
            <a:r>
              <a:rPr lang="en-US" sz="5400" dirty="0">
                <a:solidFill>
                  <a:srgbClr val="34713B"/>
                </a:solidFill>
                <a:latin typeface="+mj-lt"/>
              </a:rPr>
              <a:t>Riboflavin (vitamin B2) sources</a:t>
            </a:r>
            <a:br>
              <a:rPr lang="en-US" dirty="0"/>
            </a:br>
            <a:endParaRPr lang="en-GB" dirty="0"/>
          </a:p>
        </p:txBody>
      </p:sp>
      <p:sp>
        <p:nvSpPr>
          <p:cNvPr id="3" name="Subtitle 2"/>
          <p:cNvSpPr>
            <a:spLocks noGrp="1"/>
          </p:cNvSpPr>
          <p:nvPr>
            <p:ph type="subTitle" idx="1"/>
          </p:nvPr>
        </p:nvSpPr>
        <p:spPr>
          <a:xfrm>
            <a:off x="1426367" y="2763498"/>
            <a:ext cx="10774731" cy="6464452"/>
          </a:xfrm>
        </p:spPr>
        <p:txBody>
          <a:bodyPr/>
          <a:lstStyle/>
          <a:p>
            <a:pPr marL="0" indent="0">
              <a:spcBef>
                <a:spcPct val="0"/>
              </a:spcBef>
              <a:buNone/>
              <a:defRPr/>
            </a:pPr>
            <a:r>
              <a:rPr lang="en-GB" altLang="en-US" sz="3200" dirty="0">
                <a:solidFill>
                  <a:srgbClr val="030409"/>
                </a:solidFill>
                <a:latin typeface="+mn-lt"/>
              </a:rPr>
              <a:t>Deficiency of riboflavin is characterised by dryness and cracking of the skin around the mouth and nose, and a painful tongue that is red and dry (magenta tongue), but this is rare in the UK. </a:t>
            </a:r>
          </a:p>
          <a:p>
            <a:pPr marL="0" indent="0">
              <a:spcBef>
                <a:spcPct val="0"/>
              </a:spcBef>
              <a:buNone/>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There is evidence of low intakes and poor status in teenagers and young adults, especially teenage girls.</a:t>
            </a:r>
          </a:p>
          <a:p>
            <a:pPr marL="0" indent="0">
              <a:buNone/>
            </a:pPr>
            <a:endParaRPr lang="en-GB" dirty="0"/>
          </a:p>
        </p:txBody>
      </p:sp>
    </p:spTree>
    <p:extLst>
      <p:ext uri="{BB962C8B-B14F-4D97-AF65-F5344CB8AC3E}">
        <p14:creationId xmlns:p14="http://schemas.microsoft.com/office/powerpoint/2010/main" val="707839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2470" y="1289669"/>
            <a:ext cx="14580000" cy="1080000"/>
          </a:xfrm>
        </p:spPr>
        <p:txBody>
          <a:bodyPr/>
          <a:lstStyle/>
          <a:p>
            <a:r>
              <a:rPr lang="en-US" sz="5400" dirty="0">
                <a:solidFill>
                  <a:srgbClr val="34713B"/>
                </a:solidFill>
                <a:latin typeface="+mj-lt"/>
              </a:rPr>
              <a:t>Niacin </a:t>
            </a:r>
            <a:r>
              <a:rPr lang="en-GB" sz="5400" dirty="0">
                <a:solidFill>
                  <a:srgbClr val="34713B"/>
                </a:solidFill>
                <a:latin typeface="+mj-lt"/>
              </a:rPr>
              <a:t>(vitamin B3) </a:t>
            </a:r>
            <a:br>
              <a:rPr lang="en-US" sz="5400" dirty="0">
                <a:solidFill>
                  <a:srgbClr val="34713B"/>
                </a:solidFill>
                <a:latin typeface="+mj-lt"/>
              </a:rPr>
            </a:br>
            <a:endParaRPr lang="en-GB" sz="5400" dirty="0">
              <a:solidFill>
                <a:srgbClr val="34713B"/>
              </a:solidFill>
              <a:latin typeface="+mj-lt"/>
            </a:endParaRPr>
          </a:p>
        </p:txBody>
      </p:sp>
      <p:sp>
        <p:nvSpPr>
          <p:cNvPr id="3" name="Subtitle 2"/>
          <p:cNvSpPr>
            <a:spLocks noGrp="1"/>
          </p:cNvSpPr>
          <p:nvPr>
            <p:ph type="subTitle" idx="1"/>
          </p:nvPr>
        </p:nvSpPr>
        <p:spPr>
          <a:xfrm>
            <a:off x="1112470" y="2892107"/>
            <a:ext cx="8277189" cy="6105224"/>
          </a:xfrm>
        </p:spPr>
        <p:txBody>
          <a:bodyPr/>
          <a:lstStyle/>
          <a:p>
            <a:pPr marL="0" indent="0">
              <a:spcBef>
                <a:spcPct val="0"/>
              </a:spcBef>
              <a:buNone/>
              <a:defRPr/>
            </a:pPr>
            <a:r>
              <a:rPr lang="en-GB" sz="3200" dirty="0">
                <a:solidFill>
                  <a:srgbClr val="030409"/>
                </a:solidFill>
                <a:latin typeface="+mn-lt"/>
              </a:rPr>
              <a:t>Niacin (vitamin B3) helps to release energy from food, reduce tiredness, and helps to maintain normal skin and a normal nervous system.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2745" y="2892107"/>
            <a:ext cx="4925291" cy="4925291"/>
          </a:xfrm>
          <a:prstGeom prst="roundRect">
            <a:avLst/>
          </a:prstGeom>
        </p:spPr>
      </p:pic>
    </p:spTree>
    <p:extLst>
      <p:ext uri="{BB962C8B-B14F-4D97-AF65-F5344CB8AC3E}">
        <p14:creationId xmlns:p14="http://schemas.microsoft.com/office/powerpoint/2010/main" val="6569214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1401" y="1087012"/>
            <a:ext cx="14580000" cy="1080000"/>
          </a:xfrm>
        </p:spPr>
        <p:txBody>
          <a:bodyPr/>
          <a:lstStyle/>
          <a:p>
            <a:r>
              <a:rPr lang="en-US" sz="5400" dirty="0">
                <a:solidFill>
                  <a:srgbClr val="34713B"/>
                </a:solidFill>
                <a:latin typeface="+mj-lt"/>
              </a:rPr>
              <a:t>Niacin </a:t>
            </a:r>
            <a:r>
              <a:rPr lang="en-GB" sz="5400" dirty="0">
                <a:solidFill>
                  <a:srgbClr val="34713B"/>
                </a:solidFill>
                <a:latin typeface="+mj-lt"/>
              </a:rPr>
              <a:t>(vitamin B3) </a:t>
            </a:r>
            <a:r>
              <a:rPr lang="en-US" sz="5400" dirty="0">
                <a:solidFill>
                  <a:srgbClr val="34713B"/>
                </a:solidFill>
                <a:latin typeface="+mj-lt"/>
              </a:rPr>
              <a:t>sources</a:t>
            </a:r>
            <a:endParaRPr lang="en-GB" sz="5400" dirty="0">
              <a:solidFill>
                <a:srgbClr val="34713B"/>
              </a:solidFill>
              <a:latin typeface="+mj-lt"/>
            </a:endParaRPr>
          </a:p>
        </p:txBody>
      </p:sp>
      <p:sp>
        <p:nvSpPr>
          <p:cNvPr id="3" name="Subtitle 2"/>
          <p:cNvSpPr>
            <a:spLocks noGrp="1"/>
          </p:cNvSpPr>
          <p:nvPr>
            <p:ph type="subTitle" idx="1"/>
          </p:nvPr>
        </p:nvSpPr>
        <p:spPr>
          <a:xfrm>
            <a:off x="1139764" y="2524349"/>
            <a:ext cx="9614671" cy="6350152"/>
          </a:xfrm>
        </p:spPr>
        <p:txBody>
          <a:bodyPr/>
          <a:lstStyle/>
          <a:p>
            <a:pPr marL="0" indent="0">
              <a:spcBef>
                <a:spcPct val="0"/>
              </a:spcBef>
              <a:buNone/>
              <a:defRPr/>
            </a:pPr>
            <a:r>
              <a:rPr lang="en-GB" altLang="en-US" sz="3200" dirty="0">
                <a:solidFill>
                  <a:srgbClr val="030409"/>
                </a:solidFill>
                <a:latin typeface="+mn-lt"/>
              </a:rPr>
              <a:t>Sources of niacin include:</a:t>
            </a:r>
          </a:p>
          <a:p>
            <a:pPr>
              <a:spcBef>
                <a:spcPct val="0"/>
              </a:spcBef>
              <a:defRPr/>
            </a:pPr>
            <a:r>
              <a:rPr lang="en-GB" sz="3200" dirty="0">
                <a:solidFill>
                  <a:srgbClr val="030409"/>
                </a:solidFill>
                <a:latin typeface="+mn-lt"/>
              </a:rPr>
              <a:t>Meat, poultry, fish and shellfish, wholegrains (such as brown rice, wholewheat pasta and quinoa), bread and some nuts and seeds (such as peanuts and sesame seeds).</a:t>
            </a:r>
            <a:endParaRPr lang="en-GB" altLang="en-US" sz="3200" dirty="0">
              <a:solidFill>
                <a:srgbClr val="030409"/>
              </a:solidFill>
              <a:latin typeface="+mn-lt"/>
            </a:endParaRPr>
          </a:p>
          <a:p>
            <a:pPr>
              <a:spcBef>
                <a:spcPct val="0"/>
              </a:spcBef>
              <a:defRPr/>
            </a:pPr>
            <a:r>
              <a:rPr lang="en-GB" altLang="en-US" sz="3200" dirty="0">
                <a:solidFill>
                  <a:srgbClr val="030409"/>
                </a:solidFill>
                <a:latin typeface="+mn-lt"/>
              </a:rPr>
              <a:t>White and brown flour in the UK are fortified with niacin.</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Deficiency of niacin is characterised by sun-sensitive skin known as pellagra, but this is rare in the UK.</a:t>
            </a:r>
            <a:endParaRPr lang="en-US" altLang="en-US" sz="3200" dirty="0">
              <a:solidFill>
                <a:srgbClr val="030409"/>
              </a:solidFill>
              <a:latin typeface="+mn-lt"/>
            </a:endParaRPr>
          </a:p>
          <a:p>
            <a:pPr marL="0" indent="0">
              <a:buNone/>
            </a:pPr>
            <a:endParaRPr lang="en-GB" dirty="0"/>
          </a:p>
        </p:txBody>
      </p:sp>
      <p:pic>
        <p:nvPicPr>
          <p:cNvPr id="4" name="Picture 3" descr="C:\Users\Jenny\Downloads\shutterstock_398014834.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35393" y="3239570"/>
            <a:ext cx="4460742" cy="3807859"/>
          </a:xfrm>
          <a:prstGeom prst="rect">
            <a:avLst/>
          </a:prstGeom>
          <a:noFill/>
          <a:ln>
            <a:noFill/>
          </a:ln>
        </p:spPr>
      </p:pic>
    </p:spTree>
    <p:extLst>
      <p:ext uri="{BB962C8B-B14F-4D97-AF65-F5344CB8AC3E}">
        <p14:creationId xmlns:p14="http://schemas.microsoft.com/office/powerpoint/2010/main" val="30567789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4191" y="1036272"/>
            <a:ext cx="14580000" cy="1080000"/>
          </a:xfrm>
        </p:spPr>
        <p:txBody>
          <a:bodyPr/>
          <a:lstStyle/>
          <a:p>
            <a:r>
              <a:rPr lang="en-GB" sz="5400" dirty="0">
                <a:solidFill>
                  <a:srgbClr val="34713B"/>
                </a:solidFill>
                <a:latin typeface="+mj-lt"/>
              </a:rPr>
              <a:t>Vitamin B6</a:t>
            </a:r>
            <a:br>
              <a:rPr lang="en-GB" sz="5400" dirty="0">
                <a:solidFill>
                  <a:srgbClr val="34713B"/>
                </a:solidFill>
                <a:latin typeface="+mj-lt"/>
              </a:rPr>
            </a:br>
            <a:endParaRPr lang="en-GB" sz="5400" dirty="0">
              <a:solidFill>
                <a:srgbClr val="34713B"/>
              </a:solidFill>
              <a:latin typeface="+mj-lt"/>
            </a:endParaRPr>
          </a:p>
        </p:txBody>
      </p:sp>
      <p:sp>
        <p:nvSpPr>
          <p:cNvPr id="3" name="Subtitle 2"/>
          <p:cNvSpPr>
            <a:spLocks noGrp="1"/>
          </p:cNvSpPr>
          <p:nvPr>
            <p:ph type="subTitle" idx="1"/>
          </p:nvPr>
        </p:nvSpPr>
        <p:spPr>
          <a:xfrm>
            <a:off x="1107303" y="2523861"/>
            <a:ext cx="7879943" cy="6186867"/>
          </a:xfrm>
        </p:spPr>
        <p:txBody>
          <a:bodyPr/>
          <a:lstStyle/>
          <a:p>
            <a:pPr marL="0" indent="0">
              <a:spcBef>
                <a:spcPct val="0"/>
              </a:spcBef>
              <a:buNone/>
              <a:defRPr/>
            </a:pPr>
            <a:r>
              <a:rPr lang="en-GB" sz="3200" dirty="0">
                <a:solidFill>
                  <a:srgbClr val="030409"/>
                </a:solidFill>
                <a:latin typeface="+mn-lt"/>
              </a:rPr>
              <a:t>Vitamin B6 helps to make red blood cells, which carry oxygen around the body. </a:t>
            </a:r>
          </a:p>
          <a:p>
            <a:pPr>
              <a:spcBef>
                <a:spcPct val="0"/>
              </a:spcBef>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It helps our immune system work properly, regulates hormones and helps to reduce tiredness.</a:t>
            </a:r>
          </a:p>
        </p:txBody>
      </p:sp>
      <p:pic>
        <p:nvPicPr>
          <p:cNvPr id="286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4456" y="3178953"/>
            <a:ext cx="5959735" cy="4612835"/>
          </a:xfrm>
          <a:prstGeom prst="round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04826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5174" y="1289669"/>
            <a:ext cx="14580000" cy="1080000"/>
          </a:xfrm>
        </p:spPr>
        <p:txBody>
          <a:bodyPr/>
          <a:lstStyle/>
          <a:p>
            <a:r>
              <a:rPr lang="en-GB" sz="5400" dirty="0">
                <a:solidFill>
                  <a:srgbClr val="34713B"/>
                </a:solidFill>
                <a:latin typeface="+mj-lt"/>
              </a:rPr>
              <a:t>Vitamin B6 </a:t>
            </a:r>
            <a:r>
              <a:rPr lang="en-US" sz="5400" dirty="0">
                <a:solidFill>
                  <a:srgbClr val="34713B"/>
                </a:solidFill>
                <a:latin typeface="+mj-lt"/>
              </a:rPr>
              <a:t>sources</a:t>
            </a:r>
            <a:endParaRPr lang="en-GB" sz="5400" dirty="0">
              <a:solidFill>
                <a:srgbClr val="34713B"/>
              </a:solidFill>
              <a:latin typeface="+mj-lt"/>
            </a:endParaRPr>
          </a:p>
        </p:txBody>
      </p:sp>
      <p:sp>
        <p:nvSpPr>
          <p:cNvPr id="3" name="Subtitle 2"/>
          <p:cNvSpPr>
            <a:spLocks noGrp="1"/>
          </p:cNvSpPr>
          <p:nvPr>
            <p:ph type="subTitle" idx="1"/>
          </p:nvPr>
        </p:nvSpPr>
        <p:spPr>
          <a:xfrm>
            <a:off x="1085174" y="2614522"/>
            <a:ext cx="8741214" cy="6382809"/>
          </a:xfrm>
        </p:spPr>
        <p:txBody>
          <a:bodyPr/>
          <a:lstStyle/>
          <a:p>
            <a:pPr marL="0" indent="0">
              <a:spcBef>
                <a:spcPct val="0"/>
              </a:spcBef>
              <a:buNone/>
              <a:defRPr/>
            </a:pPr>
            <a:r>
              <a:rPr lang="en-GB" altLang="en-US" sz="3200" dirty="0">
                <a:solidFill>
                  <a:srgbClr val="030409"/>
                </a:solidFill>
                <a:latin typeface="+mn-lt"/>
              </a:rPr>
              <a:t>Together with folate and vitamin B12, vitamin B6 is required for the maintenance of normal blood homocysteine levels.</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Sources of vitamin B6 include:</a:t>
            </a:r>
          </a:p>
          <a:p>
            <a:pPr>
              <a:spcBef>
                <a:spcPct val="0"/>
              </a:spcBef>
              <a:defRPr/>
            </a:pPr>
            <a:r>
              <a:rPr lang="en-GB" altLang="en-US" sz="3200" dirty="0">
                <a:solidFill>
                  <a:srgbClr val="030409"/>
                </a:solidFill>
                <a:latin typeface="+mn-lt"/>
              </a:rPr>
              <a:t> meat, poultry, fish, fortified breakfast cereals, egg yolk, yeast extract, soya beans, sesame seeds, some fruit and vegetables (such as banana, avocado and green pepper).</a:t>
            </a:r>
          </a:p>
          <a:p>
            <a:pPr>
              <a:lnSpc>
                <a:spcPct val="150000"/>
              </a:lnSpc>
              <a:spcBef>
                <a:spcPct val="0"/>
              </a:spcBef>
              <a:defRPr/>
            </a:pPr>
            <a:endParaRPr lang="en-GB" altLang="en-US" sz="3200" dirty="0">
              <a:solidFill>
                <a:srgbClr val="030409"/>
              </a:solidFill>
              <a:latin typeface="+mn-lt"/>
            </a:endParaRPr>
          </a:p>
          <a:p>
            <a:pPr marL="0" indent="0">
              <a:buNone/>
            </a:pPr>
            <a:endParaRPr lang="en-GB" dirty="0"/>
          </a:p>
        </p:txBody>
      </p:sp>
      <p:pic>
        <p:nvPicPr>
          <p:cNvPr id="14339" name="Picture 3" descr="C:\Users\Jenny\AppData\Local\Microsoft\Windows\INetCache\IE\0RYEYTLC\whole-grains-blood-press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0009" y="3349275"/>
            <a:ext cx="5992703" cy="4484539"/>
          </a:xfrm>
          <a:prstGeom prst="roundRect">
            <a:avLst/>
          </a:prstGeom>
          <a:noFill/>
          <a:ln>
            <a:solidFill>
              <a:srgbClr val="030409"/>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9748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D905A-2051-1ED7-90BC-B3D028230D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AE4EF3-8603-12E3-CB72-9F0F7F852BD9}"/>
              </a:ext>
            </a:extLst>
          </p:cNvPr>
          <p:cNvSpPr>
            <a:spLocks noGrp="1"/>
          </p:cNvSpPr>
          <p:nvPr>
            <p:ph type="ctrTitle"/>
          </p:nvPr>
        </p:nvSpPr>
        <p:spPr>
          <a:xfrm>
            <a:off x="1289890" y="1316965"/>
            <a:ext cx="14580000" cy="1080000"/>
          </a:xfrm>
        </p:spPr>
        <p:txBody>
          <a:bodyPr/>
          <a:lstStyle/>
          <a:p>
            <a:r>
              <a:rPr lang="en-GB" sz="5400" dirty="0">
                <a:solidFill>
                  <a:srgbClr val="34713B"/>
                </a:solidFill>
                <a:latin typeface="+mj-lt"/>
              </a:rPr>
              <a:t>Vitamin B6 </a:t>
            </a:r>
            <a:r>
              <a:rPr lang="en-US" sz="5400" dirty="0">
                <a:solidFill>
                  <a:srgbClr val="34713B"/>
                </a:solidFill>
                <a:latin typeface="+mj-lt"/>
              </a:rPr>
              <a:t>sources</a:t>
            </a:r>
            <a:endParaRPr lang="en-GB" sz="5400" dirty="0">
              <a:solidFill>
                <a:srgbClr val="34713B"/>
              </a:solidFill>
              <a:latin typeface="+mj-lt"/>
            </a:endParaRPr>
          </a:p>
        </p:txBody>
      </p:sp>
      <p:sp>
        <p:nvSpPr>
          <p:cNvPr id="3" name="Subtitle 2">
            <a:extLst>
              <a:ext uri="{FF2B5EF4-FFF2-40B4-BE49-F238E27FC236}">
                <a16:creationId xmlns:a16="http://schemas.microsoft.com/office/drawing/2014/main" id="{6A4D00BC-A7B4-E11A-A49B-F73540F25E17}"/>
              </a:ext>
            </a:extLst>
          </p:cNvPr>
          <p:cNvSpPr>
            <a:spLocks noGrp="1"/>
          </p:cNvSpPr>
          <p:nvPr>
            <p:ph type="subTitle" idx="1"/>
          </p:nvPr>
        </p:nvSpPr>
        <p:spPr>
          <a:xfrm>
            <a:off x="1289890" y="2764647"/>
            <a:ext cx="11771017" cy="6382809"/>
          </a:xfrm>
        </p:spPr>
        <p:txBody>
          <a:bodyPr/>
          <a:lstStyle/>
          <a:p>
            <a:pPr marL="0" indent="0">
              <a:spcBef>
                <a:spcPct val="0"/>
              </a:spcBef>
              <a:buNone/>
              <a:defRPr/>
            </a:pPr>
            <a:r>
              <a:rPr lang="en-GB" altLang="en-US" sz="3200" dirty="0">
                <a:solidFill>
                  <a:srgbClr val="030409"/>
                </a:solidFill>
                <a:latin typeface="+mn-lt"/>
              </a:rPr>
              <a:t>Deficiency of vitamin B6 is rare because it is widely distributed in foods; but it can occur as a complication of disease or prolonged administration of certain drugs. </a:t>
            </a:r>
          </a:p>
          <a:p>
            <a:pPr marL="0" indent="0">
              <a:buNone/>
            </a:pPr>
            <a:endParaRPr lang="en-GB" dirty="0"/>
          </a:p>
        </p:txBody>
      </p:sp>
    </p:spTree>
    <p:extLst>
      <p:ext uri="{BB962C8B-B14F-4D97-AF65-F5344CB8AC3E}">
        <p14:creationId xmlns:p14="http://schemas.microsoft.com/office/powerpoint/2010/main" val="23983525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4483" y="1207783"/>
            <a:ext cx="14580000" cy="1080000"/>
          </a:xfrm>
        </p:spPr>
        <p:txBody>
          <a:bodyPr/>
          <a:lstStyle/>
          <a:p>
            <a:r>
              <a:rPr lang="en-GB" sz="5400" dirty="0">
                <a:solidFill>
                  <a:srgbClr val="34713B"/>
                </a:solidFill>
                <a:latin typeface="+mj-lt"/>
              </a:rPr>
              <a:t>Vitamin B12</a:t>
            </a:r>
            <a:br>
              <a:rPr lang="en-GB" dirty="0"/>
            </a:br>
            <a:endParaRPr lang="en-GB" dirty="0"/>
          </a:p>
        </p:txBody>
      </p:sp>
      <p:sp>
        <p:nvSpPr>
          <p:cNvPr id="3" name="Subtitle 2"/>
          <p:cNvSpPr>
            <a:spLocks noGrp="1"/>
          </p:cNvSpPr>
          <p:nvPr>
            <p:ph type="subTitle" idx="1"/>
          </p:nvPr>
        </p:nvSpPr>
        <p:spPr>
          <a:xfrm>
            <a:off x="1344483" y="2759572"/>
            <a:ext cx="8688207" cy="5400000"/>
          </a:xfrm>
        </p:spPr>
        <p:txBody>
          <a:bodyPr/>
          <a:lstStyle/>
          <a:p>
            <a:pPr marL="0" indent="0">
              <a:spcBef>
                <a:spcPct val="0"/>
              </a:spcBef>
              <a:buNone/>
              <a:defRPr/>
            </a:pPr>
            <a:r>
              <a:rPr lang="en-GB" sz="3200" dirty="0">
                <a:solidFill>
                  <a:srgbClr val="030409"/>
                </a:solidFill>
                <a:latin typeface="+mn-lt"/>
              </a:rPr>
              <a:t>Vitamin B12 helps to make red blood cells, helps the nervous system function normally, and helps to reduce tiredness.</a:t>
            </a:r>
          </a:p>
          <a:p>
            <a:pPr marL="0" indent="0">
              <a:spcBef>
                <a:spcPct val="0"/>
              </a:spcBef>
              <a:buNone/>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Together with folate and vitamin B6, vitamin B12 is required for the maintenance of normal blood homocysteine levels. </a:t>
            </a:r>
          </a:p>
          <a:p>
            <a:pPr marL="0" indent="0">
              <a:buNone/>
            </a:pPr>
            <a:endParaRPr lang="en-GB" dirty="0"/>
          </a:p>
        </p:txBody>
      </p:sp>
      <p:pic>
        <p:nvPicPr>
          <p:cNvPr id="5" name="Picture 4" descr="C:\Users\Jenny\Downloads\shutterstock_144224020.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52094" y="3266713"/>
            <a:ext cx="4877040" cy="4385717"/>
          </a:xfrm>
          <a:prstGeom prst="roundRect">
            <a:avLst/>
          </a:prstGeom>
          <a:noFill/>
          <a:ln>
            <a:noFill/>
          </a:ln>
        </p:spPr>
      </p:pic>
    </p:spTree>
    <p:extLst>
      <p:ext uri="{BB962C8B-B14F-4D97-AF65-F5344CB8AC3E}">
        <p14:creationId xmlns:p14="http://schemas.microsoft.com/office/powerpoint/2010/main" val="35058775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8354" y="1030362"/>
            <a:ext cx="14580000" cy="1080000"/>
          </a:xfrm>
        </p:spPr>
        <p:txBody>
          <a:bodyPr/>
          <a:lstStyle/>
          <a:p>
            <a:r>
              <a:rPr lang="en-GB" sz="5400" dirty="0">
                <a:solidFill>
                  <a:srgbClr val="34713B"/>
                </a:solidFill>
                <a:latin typeface="+mj-lt"/>
              </a:rPr>
              <a:t>Vitamin B12 (Cyanocobalamin) </a:t>
            </a:r>
            <a:r>
              <a:rPr lang="en-US" sz="5400" dirty="0">
                <a:solidFill>
                  <a:srgbClr val="34713B"/>
                </a:solidFill>
                <a:latin typeface="+mj-lt"/>
              </a:rPr>
              <a:t>sources</a:t>
            </a:r>
            <a:endParaRPr lang="en-GB" sz="5400" dirty="0">
              <a:solidFill>
                <a:srgbClr val="34713B"/>
              </a:solidFill>
              <a:latin typeface="+mj-lt"/>
            </a:endParaRPr>
          </a:p>
        </p:txBody>
      </p:sp>
      <p:sp>
        <p:nvSpPr>
          <p:cNvPr id="3" name="Subtitle 2"/>
          <p:cNvSpPr>
            <a:spLocks noGrp="1"/>
          </p:cNvSpPr>
          <p:nvPr>
            <p:ph type="subTitle" idx="1"/>
          </p:nvPr>
        </p:nvSpPr>
        <p:spPr>
          <a:xfrm>
            <a:off x="1378354" y="2690558"/>
            <a:ext cx="9055112" cy="6252181"/>
          </a:xfrm>
        </p:spPr>
        <p:txBody>
          <a:bodyPr/>
          <a:lstStyle/>
          <a:p>
            <a:pPr marL="0" indent="0">
              <a:spcBef>
                <a:spcPct val="0"/>
              </a:spcBef>
              <a:buNone/>
              <a:defRPr/>
            </a:pPr>
            <a:r>
              <a:rPr lang="en-GB" sz="3200" dirty="0">
                <a:solidFill>
                  <a:srgbClr val="030409"/>
                </a:solidFill>
                <a:latin typeface="+mn-lt"/>
              </a:rPr>
              <a:t>Sources of vitamin B12 include meat, fish, shellfish, milk, cheese, fromage frais, eggs, fortified yeast extract and fortified breakfast cereals.</a:t>
            </a:r>
          </a:p>
          <a:p>
            <a:pPr>
              <a:lnSpc>
                <a:spcPct val="150000"/>
              </a:lnSpc>
              <a:spcBef>
                <a:spcPct val="0"/>
              </a:spcBef>
              <a:defRPr/>
            </a:pPr>
            <a:endParaRPr lang="en-GB" sz="3200" dirty="0">
              <a:solidFill>
                <a:srgbClr val="030409"/>
              </a:solidFill>
              <a:latin typeface="+mn-lt"/>
            </a:endParaRPr>
          </a:p>
          <a:p>
            <a:pPr>
              <a:lnSpc>
                <a:spcPct val="150000"/>
              </a:lnSpc>
              <a:spcBef>
                <a:spcPct val="0"/>
              </a:spcBef>
              <a:defRPr/>
            </a:pPr>
            <a:endParaRPr lang="en-GB" sz="3200" dirty="0">
              <a:solidFill>
                <a:srgbClr val="030409"/>
              </a:solidFill>
              <a:latin typeface="+mn-lt"/>
            </a:endParaRPr>
          </a:p>
          <a:p>
            <a:pPr marL="0" indent="0">
              <a:buNone/>
            </a:pPr>
            <a:endParaRPr lang="en-GB" dirty="0"/>
          </a:p>
        </p:txBody>
      </p:sp>
      <p:pic>
        <p:nvPicPr>
          <p:cNvPr id="15363" name="Picture 3" descr="C:\Users\Jenny\AppData\Local\Microsoft\Windows\INetCache\IE\6T7W4HTR\Mea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2694" y="5327997"/>
            <a:ext cx="5977034" cy="3141164"/>
          </a:xfrm>
          <a:prstGeom prst="roundRect">
            <a:avLst/>
          </a:prstGeom>
          <a:noFill/>
          <a:ln>
            <a:solidFill>
              <a:srgbClr val="030409"/>
            </a:solidFill>
          </a:ln>
          <a:extLst>
            <a:ext uri="{909E8E84-426E-40DD-AFC4-6F175D3DCCD1}">
              <a14:hiddenFill xmlns:a14="http://schemas.microsoft.com/office/drawing/2010/main">
                <a:solidFill>
                  <a:srgbClr val="FFFFFF"/>
                </a:solidFill>
              </a14:hiddenFill>
            </a:ext>
          </a:extLst>
        </p:spPr>
      </p:pic>
      <p:pic>
        <p:nvPicPr>
          <p:cNvPr id="15365" name="Picture 5" descr="C:\Users\Jenny\AppData\Local\Microsoft\Windows\INetCache\IE\6T7W4HTR\cereal_with_milk[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251" y="5327997"/>
            <a:ext cx="4569767" cy="3038598"/>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927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230F5-7561-6744-973B-45662D9484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53489C-1919-6159-FAA4-7CE48AE2F9C6}"/>
              </a:ext>
            </a:extLst>
          </p:cNvPr>
          <p:cNvSpPr>
            <a:spLocks noGrp="1"/>
          </p:cNvSpPr>
          <p:nvPr>
            <p:ph type="ctrTitle"/>
          </p:nvPr>
        </p:nvSpPr>
        <p:spPr>
          <a:xfrm>
            <a:off x="1050809" y="1139544"/>
            <a:ext cx="14580000" cy="1080000"/>
          </a:xfrm>
        </p:spPr>
        <p:txBody>
          <a:bodyPr/>
          <a:lstStyle/>
          <a:p>
            <a:r>
              <a:rPr lang="en-GB" sz="5400" dirty="0">
                <a:solidFill>
                  <a:srgbClr val="34713B"/>
                </a:solidFill>
                <a:latin typeface="+mj-lt"/>
              </a:rPr>
              <a:t>Vitamin B12 (Cyanocobalamin) </a:t>
            </a:r>
            <a:r>
              <a:rPr lang="en-US" sz="5400" dirty="0">
                <a:solidFill>
                  <a:srgbClr val="34713B"/>
                </a:solidFill>
                <a:latin typeface="+mj-lt"/>
              </a:rPr>
              <a:t>sources</a:t>
            </a:r>
            <a:endParaRPr lang="en-GB" sz="5400" dirty="0">
              <a:solidFill>
                <a:srgbClr val="34713B"/>
              </a:solidFill>
              <a:latin typeface="+mj-lt"/>
            </a:endParaRPr>
          </a:p>
        </p:txBody>
      </p:sp>
      <p:sp>
        <p:nvSpPr>
          <p:cNvPr id="3" name="Subtitle 2">
            <a:extLst>
              <a:ext uri="{FF2B5EF4-FFF2-40B4-BE49-F238E27FC236}">
                <a16:creationId xmlns:a16="http://schemas.microsoft.com/office/drawing/2014/main" id="{563B69F3-4C13-D29E-5733-4B891CEA4B0B}"/>
              </a:ext>
            </a:extLst>
          </p:cNvPr>
          <p:cNvSpPr>
            <a:spLocks noGrp="1"/>
          </p:cNvSpPr>
          <p:nvPr>
            <p:ph type="subTitle" idx="1"/>
          </p:nvPr>
        </p:nvSpPr>
        <p:spPr>
          <a:xfrm>
            <a:off x="1050809" y="2465371"/>
            <a:ext cx="9225955" cy="6252181"/>
          </a:xfrm>
        </p:spPr>
        <p:txBody>
          <a:bodyPr/>
          <a:lstStyle/>
          <a:p>
            <a:pPr marL="0" indent="0">
              <a:spcBef>
                <a:spcPct val="0"/>
              </a:spcBef>
              <a:buNone/>
              <a:defRPr/>
            </a:pPr>
            <a:r>
              <a:rPr lang="en-GB" sz="3200" dirty="0">
                <a:solidFill>
                  <a:srgbClr val="030409"/>
                </a:solidFill>
                <a:latin typeface="+mn-lt"/>
              </a:rPr>
              <a:t>Dietary deficiency of vitamin B12 in young people is rare and usually occurs only in strict vegans. However, blood levels of vitamin B12 (vitamin B12 status) can be low because of poor absorption, especially in older people. </a:t>
            </a:r>
          </a:p>
          <a:p>
            <a:pPr>
              <a:spcBef>
                <a:spcPct val="0"/>
              </a:spcBef>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Severe vitamin B12 deficiency results in pernicious anaemia, in which red blood cells are enlarged, and peripheral nerve damage develops, e.g. in the legs.</a:t>
            </a:r>
          </a:p>
          <a:p>
            <a:pPr marL="0" indent="0">
              <a:buNone/>
            </a:pPr>
            <a:endParaRPr lang="en-GB" dirty="0"/>
          </a:p>
        </p:txBody>
      </p:sp>
      <p:pic>
        <p:nvPicPr>
          <p:cNvPr id="4" name="Picture 2" descr="C:\Users\Jenny\AppData\Local\Microsoft\Windows\INetCache\IE\6T7W4HTR\redbloodcell[1].jpg">
            <a:extLst>
              <a:ext uri="{FF2B5EF4-FFF2-40B4-BE49-F238E27FC236}">
                <a16:creationId xmlns:a16="http://schemas.microsoft.com/office/drawing/2014/main" id="{82D962D9-BFB3-093A-D0C8-397B11649F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93782" y="3595454"/>
            <a:ext cx="4997962" cy="3748471"/>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514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17186" y="1125896"/>
            <a:ext cx="14580000" cy="1080000"/>
          </a:xfrm>
        </p:spPr>
        <p:txBody>
          <a:bodyPr/>
          <a:lstStyle/>
          <a:p>
            <a:r>
              <a:rPr lang="en-US" sz="5400" dirty="0">
                <a:solidFill>
                  <a:srgbClr val="34713B"/>
                </a:solidFill>
                <a:latin typeface="+mj-lt"/>
              </a:rPr>
              <a:t>Folate/Folic acid</a:t>
            </a:r>
            <a:br>
              <a:rPr lang="en-US" dirty="0"/>
            </a:br>
            <a:endParaRPr lang="en-GB" dirty="0"/>
          </a:p>
        </p:txBody>
      </p:sp>
      <p:sp>
        <p:nvSpPr>
          <p:cNvPr id="3" name="Subtitle 2"/>
          <p:cNvSpPr>
            <a:spLocks noGrp="1"/>
          </p:cNvSpPr>
          <p:nvPr>
            <p:ph type="subTitle" idx="1"/>
          </p:nvPr>
        </p:nvSpPr>
        <p:spPr>
          <a:xfrm>
            <a:off x="1317186" y="2536511"/>
            <a:ext cx="9082408" cy="6366481"/>
          </a:xfrm>
        </p:spPr>
        <p:txBody>
          <a:bodyPr/>
          <a:lstStyle/>
          <a:p>
            <a:pPr marL="0" indent="0">
              <a:spcBef>
                <a:spcPct val="0"/>
              </a:spcBef>
              <a:buNone/>
              <a:defRPr/>
            </a:pPr>
            <a:r>
              <a:rPr lang="en-GB" sz="3200" dirty="0">
                <a:solidFill>
                  <a:srgbClr val="030409"/>
                </a:solidFill>
                <a:latin typeface="+mn-lt"/>
              </a:rPr>
              <a:t>Folate helps to make red blood cells, reduce tiredness and helps the immune system work as it should. It is also needed for the normal development of the nervous system in unborn babies.</a:t>
            </a:r>
          </a:p>
          <a:p>
            <a:pPr marL="0" indent="0">
              <a:spcBef>
                <a:spcPct val="0"/>
              </a:spcBef>
              <a:buNone/>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j-lt"/>
              </a:rPr>
              <a:t>Did you know?</a:t>
            </a:r>
          </a:p>
          <a:p>
            <a:pPr marL="0" indent="0">
              <a:spcBef>
                <a:spcPct val="0"/>
              </a:spcBef>
              <a:buNone/>
              <a:defRPr/>
            </a:pPr>
            <a:r>
              <a:rPr lang="en-GB" sz="3200" dirty="0">
                <a:solidFill>
                  <a:srgbClr val="030409"/>
                </a:solidFill>
                <a:latin typeface="+mn-lt"/>
              </a:rPr>
              <a:t>Folic acid is the synthetic form of folate. It is used in supplements and for food fortification.</a:t>
            </a:r>
            <a:endParaRPr lang="en-US" sz="3200" dirty="0">
              <a:solidFill>
                <a:srgbClr val="030409"/>
              </a:solidFill>
              <a:latin typeface="+mn-lt"/>
            </a:endParaRPr>
          </a:p>
          <a:p>
            <a:pPr marL="0" indent="0">
              <a:buNone/>
            </a:pP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06211" y="2779778"/>
            <a:ext cx="4078061" cy="6123214"/>
          </a:xfrm>
          <a:prstGeom prst="roundRect">
            <a:avLst/>
          </a:prstGeom>
          <a:ln>
            <a:solidFill>
              <a:srgbClr val="030409"/>
            </a:solidFill>
          </a:ln>
          <a:effectLst/>
        </p:spPr>
      </p:pic>
    </p:spTree>
    <p:extLst>
      <p:ext uri="{BB962C8B-B14F-4D97-AF65-F5344CB8AC3E}">
        <p14:creationId xmlns:p14="http://schemas.microsoft.com/office/powerpoint/2010/main" val="14583197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173" y="1183167"/>
            <a:ext cx="14580000" cy="1080000"/>
          </a:xfrm>
        </p:spPr>
        <p:txBody>
          <a:bodyPr/>
          <a:lstStyle/>
          <a:p>
            <a:r>
              <a:rPr lang="en-US" sz="5400" dirty="0">
                <a:solidFill>
                  <a:srgbClr val="34713B"/>
                </a:solidFill>
                <a:latin typeface="+mj-lt"/>
              </a:rPr>
              <a:t>Folate/Folic acid sources</a:t>
            </a:r>
            <a:endParaRPr lang="en-GB" sz="5400" dirty="0">
              <a:solidFill>
                <a:srgbClr val="34713B"/>
              </a:solidFill>
              <a:latin typeface="+mj-lt"/>
            </a:endParaRPr>
          </a:p>
        </p:txBody>
      </p:sp>
      <p:sp>
        <p:nvSpPr>
          <p:cNvPr id="3" name="Subtitle 2"/>
          <p:cNvSpPr>
            <a:spLocks noGrp="1"/>
          </p:cNvSpPr>
          <p:nvPr>
            <p:ph type="subTitle" idx="1"/>
          </p:nvPr>
        </p:nvSpPr>
        <p:spPr>
          <a:xfrm>
            <a:off x="1295174" y="2888084"/>
            <a:ext cx="10168946" cy="5400000"/>
          </a:xfrm>
        </p:spPr>
        <p:txBody>
          <a:bodyPr/>
          <a:lstStyle/>
          <a:p>
            <a:pPr marL="0" indent="0">
              <a:spcBef>
                <a:spcPct val="0"/>
              </a:spcBef>
              <a:buNone/>
              <a:defRPr/>
            </a:pPr>
            <a:r>
              <a:rPr lang="en-GB" altLang="en-US" sz="3200" dirty="0">
                <a:solidFill>
                  <a:srgbClr val="030409"/>
                </a:solidFill>
                <a:latin typeface="+mn-lt"/>
              </a:rPr>
              <a:t>Folate is found naturally in green leafy vegetables, brown rice, peas, oranges and bananas.</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There is some evidence of low intakes in teenage girls and in elderly people. Poor folate status results in neural tube defects in newborns and megaloblastic anaemia, characterised by the release of immature red blood cells into the blood stream. This is due to impairment in the normal process of blood cell maturation in the bone marrow. </a:t>
            </a:r>
          </a:p>
          <a:p>
            <a:pPr marL="0" indent="0">
              <a:buNone/>
            </a:pPr>
            <a:endParaRPr lang="en-GB" dirty="0"/>
          </a:p>
        </p:txBody>
      </p:sp>
      <p:pic>
        <p:nvPicPr>
          <p:cNvPr id="16388" name="Picture 4" descr="C:\Users\Jenny\AppData\Local\Microsoft\Windows\INetCache\IE\0RYEYTLC\wttT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50899" y="3719615"/>
            <a:ext cx="4392833" cy="4172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2432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57880" y="1251774"/>
            <a:ext cx="14580000" cy="1080000"/>
          </a:xfrm>
        </p:spPr>
        <p:txBody>
          <a:bodyPr/>
          <a:lstStyle/>
          <a:p>
            <a:r>
              <a:rPr lang="en-US" sz="5400" dirty="0">
                <a:solidFill>
                  <a:srgbClr val="34713B"/>
                </a:solidFill>
                <a:latin typeface="+mj-lt"/>
              </a:rPr>
              <a:t>Vitamin C (ascorbic acid)</a:t>
            </a:r>
            <a:br>
              <a:rPr lang="en-US" sz="5400" dirty="0">
                <a:solidFill>
                  <a:srgbClr val="34713B"/>
                </a:solidFill>
                <a:latin typeface="+mj-lt"/>
              </a:rPr>
            </a:br>
            <a:endParaRPr lang="en-GB" sz="5400" dirty="0">
              <a:solidFill>
                <a:srgbClr val="34713B"/>
              </a:solidFill>
              <a:latin typeface="+mj-lt"/>
            </a:endParaRPr>
          </a:p>
        </p:txBody>
      </p:sp>
      <p:sp>
        <p:nvSpPr>
          <p:cNvPr id="3" name="Subtitle 2"/>
          <p:cNvSpPr>
            <a:spLocks noGrp="1"/>
          </p:cNvSpPr>
          <p:nvPr>
            <p:ph type="subTitle" idx="1"/>
          </p:nvPr>
        </p:nvSpPr>
        <p:spPr>
          <a:xfrm>
            <a:off x="1180710" y="2719000"/>
            <a:ext cx="9887624" cy="5400000"/>
          </a:xfrm>
        </p:spPr>
        <p:txBody>
          <a:bodyPr/>
          <a:lstStyle/>
          <a:p>
            <a:pPr marL="0" indent="0">
              <a:spcBef>
                <a:spcPct val="0"/>
              </a:spcBef>
              <a:buNone/>
              <a:defRPr/>
            </a:pPr>
            <a:r>
              <a:rPr lang="en-US" sz="3200" dirty="0">
                <a:solidFill>
                  <a:srgbClr val="030409"/>
                </a:solidFill>
                <a:latin typeface="+mn-lt"/>
              </a:rPr>
              <a:t>Vitamin C is </a:t>
            </a:r>
            <a:r>
              <a:rPr lang="en-GB" sz="3200" dirty="0">
                <a:solidFill>
                  <a:srgbClr val="030409"/>
                </a:solidFill>
                <a:latin typeface="+mn-lt"/>
              </a:rPr>
              <a:t>helps to protect cells from damage. It helps form collagen, which is important for normal bones, gums, teeth and skin. It also helps the immune system and the nervous system to function normally.</a:t>
            </a:r>
          </a:p>
          <a:p>
            <a:pPr marL="0" indent="0">
              <a:spcBef>
                <a:spcPct val="0"/>
              </a:spcBef>
              <a:buNone/>
              <a:defRPr/>
            </a:pPr>
            <a:endParaRPr lang="en-US" sz="3200" dirty="0">
              <a:solidFill>
                <a:srgbClr val="030409"/>
              </a:solidFill>
              <a:latin typeface="+mn-lt"/>
            </a:endParaRPr>
          </a:p>
          <a:p>
            <a:pPr marL="0" indent="0">
              <a:spcBef>
                <a:spcPct val="0"/>
              </a:spcBef>
              <a:buNone/>
              <a:defRPr/>
            </a:pPr>
            <a:r>
              <a:rPr lang="en-US" sz="3200" dirty="0">
                <a:solidFill>
                  <a:srgbClr val="030409"/>
                </a:solidFill>
                <a:latin typeface="+mj-lt"/>
              </a:rPr>
              <a:t>Did you know?</a:t>
            </a:r>
          </a:p>
          <a:p>
            <a:pPr marL="0" indent="0">
              <a:spcBef>
                <a:spcPct val="0"/>
              </a:spcBef>
              <a:buNone/>
              <a:defRPr/>
            </a:pPr>
            <a:r>
              <a:rPr lang="en-GB" sz="3200" dirty="0">
                <a:solidFill>
                  <a:srgbClr val="030409"/>
                </a:solidFill>
                <a:latin typeface="+mn-lt"/>
              </a:rPr>
              <a:t>Vitamin C can help with the absorption of iron from plant foods when they are consumed at the same meal.</a:t>
            </a:r>
            <a:endParaRPr lang="en-US" sz="3200" dirty="0">
              <a:solidFill>
                <a:srgbClr val="030409"/>
              </a:solidFill>
              <a:latin typeface="+mn-lt"/>
            </a:endParaRPr>
          </a:p>
          <a:p>
            <a:pPr marL="0" indent="0">
              <a:buNone/>
            </a:pPr>
            <a:endParaRPr lang="en-GB" dirty="0"/>
          </a:p>
        </p:txBody>
      </p:sp>
      <p:pic>
        <p:nvPicPr>
          <p:cNvPr id="17410" name="Picture 2" descr="C:\Users\Jenny\AppData\Local\Microsoft\Windows\INetCache\IE\EPRO8C7F\breakfast-with-coffee-orange-juice-croissant-egg-vegetabl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88492" y="3495115"/>
            <a:ext cx="5100948" cy="3296770"/>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78254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49431" y="1092004"/>
            <a:ext cx="14580000" cy="1080000"/>
          </a:xfrm>
        </p:spPr>
        <p:txBody>
          <a:bodyPr/>
          <a:lstStyle/>
          <a:p>
            <a:r>
              <a:rPr lang="en-GB" sz="5400" dirty="0">
                <a:solidFill>
                  <a:srgbClr val="34713B"/>
                </a:solidFill>
                <a:latin typeface="+mj-lt"/>
              </a:rPr>
              <a:t>Vitamin C (ascorbic acid) </a:t>
            </a:r>
            <a:r>
              <a:rPr lang="en-US" sz="5400" dirty="0">
                <a:solidFill>
                  <a:srgbClr val="34713B"/>
                </a:solidFill>
                <a:latin typeface="+mj-lt"/>
              </a:rPr>
              <a:t>sources</a:t>
            </a:r>
            <a:endParaRPr lang="en-GB" sz="5400" dirty="0">
              <a:solidFill>
                <a:srgbClr val="34713B"/>
              </a:solidFill>
              <a:latin typeface="+mj-lt"/>
            </a:endParaRPr>
          </a:p>
        </p:txBody>
      </p:sp>
      <p:sp>
        <p:nvSpPr>
          <p:cNvPr id="3" name="Subtitle 2"/>
          <p:cNvSpPr>
            <a:spLocks noGrp="1"/>
          </p:cNvSpPr>
          <p:nvPr>
            <p:ph type="subTitle" idx="1"/>
          </p:nvPr>
        </p:nvSpPr>
        <p:spPr>
          <a:xfrm>
            <a:off x="1249432" y="2443500"/>
            <a:ext cx="8959094" cy="5400000"/>
          </a:xfrm>
        </p:spPr>
        <p:txBody>
          <a:bodyPr/>
          <a:lstStyle/>
          <a:p>
            <a:pPr marL="0" indent="0">
              <a:spcBef>
                <a:spcPct val="0"/>
              </a:spcBef>
              <a:buNone/>
              <a:defRPr/>
            </a:pPr>
            <a:r>
              <a:rPr lang="en-GB" altLang="en-US" sz="3200" dirty="0">
                <a:solidFill>
                  <a:srgbClr val="030409"/>
                </a:solidFill>
                <a:latin typeface="+mn-lt"/>
              </a:rPr>
              <a:t>Sources of vitamin C include citrus fruits and berries, green vegetables, peppers, tomatoes and potatoes (especially new potatoes).</a:t>
            </a:r>
          </a:p>
          <a:p>
            <a:pPr>
              <a:spcBef>
                <a:spcPct val="0"/>
              </a:spcBef>
              <a:defRPr/>
            </a:pPr>
            <a:endParaRPr lang="en-US" altLang="en-US" sz="3200" dirty="0">
              <a:solidFill>
                <a:srgbClr val="030409"/>
              </a:solidFill>
              <a:latin typeface="+mn-lt"/>
            </a:endParaRPr>
          </a:p>
          <a:p>
            <a:pPr marL="0" indent="0">
              <a:spcBef>
                <a:spcPct val="0"/>
              </a:spcBef>
              <a:buNone/>
              <a:defRPr/>
            </a:pPr>
            <a:r>
              <a:rPr lang="en-US" altLang="en-US" sz="3200" dirty="0">
                <a:solidFill>
                  <a:srgbClr val="030409"/>
                </a:solidFill>
                <a:latin typeface="+mn-lt"/>
              </a:rPr>
              <a:t>Name six citrus fruits</a:t>
            </a:r>
          </a:p>
          <a:p>
            <a:pPr marL="0" indent="0">
              <a:spcBef>
                <a:spcPct val="0"/>
              </a:spcBef>
              <a:buNone/>
              <a:defRPr/>
            </a:pPr>
            <a:r>
              <a:rPr lang="en-US" altLang="en-US" sz="3200" dirty="0">
                <a:solidFill>
                  <a:srgbClr val="030409"/>
                </a:solidFill>
                <a:latin typeface="+mn-lt"/>
              </a:rPr>
              <a:t>Lime, orange, grapefruit, tangerine, lemon, clementine.</a:t>
            </a:r>
          </a:p>
          <a:p>
            <a:pPr>
              <a:spcBef>
                <a:spcPct val="0"/>
              </a:spcBef>
              <a:defRPr/>
            </a:pPr>
            <a:endParaRPr lang="en-US" altLang="en-US" sz="3200" dirty="0">
              <a:solidFill>
                <a:srgbClr val="030409"/>
              </a:solidFill>
              <a:latin typeface="+mn-lt"/>
            </a:endParaRPr>
          </a:p>
          <a:p>
            <a:pPr marL="0" indent="0">
              <a:spcBef>
                <a:spcPct val="0"/>
              </a:spcBef>
              <a:buNone/>
              <a:defRPr/>
            </a:pPr>
            <a:r>
              <a:rPr lang="en-US" altLang="en-US" sz="3200" dirty="0">
                <a:solidFill>
                  <a:srgbClr val="030409"/>
                </a:solidFill>
                <a:latin typeface="+mn-lt"/>
              </a:rPr>
              <a:t>Name six types of berries</a:t>
            </a:r>
          </a:p>
          <a:p>
            <a:pPr marL="0" indent="0">
              <a:spcBef>
                <a:spcPct val="0"/>
              </a:spcBef>
              <a:buNone/>
              <a:defRPr/>
            </a:pPr>
            <a:r>
              <a:rPr lang="en-US" altLang="en-US" sz="3200" dirty="0">
                <a:solidFill>
                  <a:srgbClr val="030409"/>
                </a:solidFill>
                <a:latin typeface="+mn-lt"/>
              </a:rPr>
              <a:t>Blackberries, blackcurrants, strawberries, raspberries, blueberries, cranberries.</a:t>
            </a:r>
          </a:p>
          <a:p>
            <a:pPr marL="0" indent="0">
              <a:spcBef>
                <a:spcPct val="0"/>
              </a:spcBef>
              <a:buNone/>
            </a:pPr>
            <a:endParaRPr lang="en-US" altLang="en-US" dirty="0"/>
          </a:p>
          <a:p>
            <a:pPr lvl="1" algn="l"/>
            <a:endParaRPr lang="en-GB" dirty="0"/>
          </a:p>
        </p:txBody>
      </p:sp>
      <p:pic>
        <p:nvPicPr>
          <p:cNvPr id="18436" name="Picture 4" descr="C:\Users\Jenny\AppData\Local\Microsoft\Windows\INetCache\IE\EPRO8C7F\strawberries1[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9687"/>
          <a:stretch>
            <a:fillRect/>
          </a:stretch>
        </p:blipFill>
        <p:spPr bwMode="auto">
          <a:xfrm>
            <a:off x="10348737" y="4189862"/>
            <a:ext cx="5761148" cy="3466532"/>
          </a:xfrm>
          <a:prstGeom prst="roundRect">
            <a:avLst/>
          </a:prstGeom>
          <a:noFill/>
          <a:ln>
            <a:solidFill>
              <a:srgbClr val="030409"/>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27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90746-3E67-06F4-E4C4-8329AFDD15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733B3-4D01-59DC-F22D-1D7794F705E4}"/>
              </a:ext>
            </a:extLst>
          </p:cNvPr>
          <p:cNvSpPr>
            <a:spLocks noGrp="1"/>
          </p:cNvSpPr>
          <p:nvPr>
            <p:ph type="ctrTitle"/>
          </p:nvPr>
        </p:nvSpPr>
        <p:spPr>
          <a:xfrm>
            <a:off x="1440500" y="1177796"/>
            <a:ext cx="14580000" cy="1080000"/>
          </a:xfrm>
        </p:spPr>
        <p:txBody>
          <a:bodyPr/>
          <a:lstStyle/>
          <a:p>
            <a:r>
              <a:rPr lang="en-GB" sz="5400" dirty="0">
                <a:solidFill>
                  <a:srgbClr val="34713B"/>
                </a:solidFill>
                <a:latin typeface="+mj-lt"/>
              </a:rPr>
              <a:t>Vitamin C (ascorbic acid) </a:t>
            </a:r>
            <a:r>
              <a:rPr lang="en-US" sz="5400" dirty="0">
                <a:solidFill>
                  <a:srgbClr val="34713B"/>
                </a:solidFill>
                <a:latin typeface="+mj-lt"/>
              </a:rPr>
              <a:t>sources</a:t>
            </a:r>
            <a:endParaRPr lang="en-GB" sz="5400" dirty="0">
              <a:solidFill>
                <a:srgbClr val="34713B"/>
              </a:solidFill>
              <a:latin typeface="+mj-lt"/>
            </a:endParaRPr>
          </a:p>
        </p:txBody>
      </p:sp>
      <p:sp>
        <p:nvSpPr>
          <p:cNvPr id="3" name="Subtitle 2">
            <a:extLst>
              <a:ext uri="{FF2B5EF4-FFF2-40B4-BE49-F238E27FC236}">
                <a16:creationId xmlns:a16="http://schemas.microsoft.com/office/drawing/2014/main" id="{4A793A03-3333-AEB7-664A-075976522F9A}"/>
              </a:ext>
            </a:extLst>
          </p:cNvPr>
          <p:cNvSpPr>
            <a:spLocks noGrp="1"/>
          </p:cNvSpPr>
          <p:nvPr>
            <p:ph type="subTitle" idx="1"/>
          </p:nvPr>
        </p:nvSpPr>
        <p:spPr>
          <a:xfrm>
            <a:off x="1440500" y="2740690"/>
            <a:ext cx="9532300" cy="5400000"/>
          </a:xfrm>
        </p:spPr>
        <p:txBody>
          <a:bodyPr/>
          <a:lstStyle/>
          <a:p>
            <a:pPr marL="0" indent="0">
              <a:spcBef>
                <a:spcPct val="0"/>
              </a:spcBef>
              <a:buNone/>
              <a:defRPr/>
            </a:pPr>
            <a:r>
              <a:rPr lang="en-GB" altLang="en-US" sz="3200" dirty="0">
                <a:solidFill>
                  <a:srgbClr val="030409"/>
                </a:solidFill>
                <a:latin typeface="+mn-lt"/>
              </a:rPr>
              <a:t>Severe deficiency of vitamin C can cause scurvy, which is characterised by the bleeding of gums and poor wound-healing.  It is also associated with fatigue, weakness, aching joints and muscles. </a:t>
            </a:r>
          </a:p>
          <a:p>
            <a:pPr marL="0" indent="0">
              <a:spcBef>
                <a:spcPct val="0"/>
              </a:spcBef>
              <a:buNone/>
            </a:pPr>
            <a:endParaRPr lang="en-US" altLang="en-US" dirty="0"/>
          </a:p>
          <a:p>
            <a:pPr lvl="1" algn="l"/>
            <a:endParaRPr lang="en-GB" dirty="0"/>
          </a:p>
        </p:txBody>
      </p:sp>
    </p:spTree>
    <p:extLst>
      <p:ext uri="{BB962C8B-B14F-4D97-AF65-F5344CB8AC3E}">
        <p14:creationId xmlns:p14="http://schemas.microsoft.com/office/powerpoint/2010/main" val="11607581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6366" y="1434252"/>
            <a:ext cx="14580000" cy="1080000"/>
          </a:xfrm>
        </p:spPr>
        <p:txBody>
          <a:bodyPr/>
          <a:lstStyle/>
          <a:p>
            <a:r>
              <a:rPr lang="en-GB" sz="5400" dirty="0">
                <a:solidFill>
                  <a:srgbClr val="34713B"/>
                </a:solidFill>
                <a:latin typeface="+mj-lt"/>
              </a:rPr>
              <a:t>Minerals</a:t>
            </a:r>
          </a:p>
        </p:txBody>
      </p:sp>
      <p:sp>
        <p:nvSpPr>
          <p:cNvPr id="3" name="Subtitle 2"/>
          <p:cNvSpPr>
            <a:spLocks noGrp="1"/>
          </p:cNvSpPr>
          <p:nvPr>
            <p:ph type="subTitle" idx="1"/>
          </p:nvPr>
        </p:nvSpPr>
        <p:spPr>
          <a:xfrm>
            <a:off x="1426366" y="2912748"/>
            <a:ext cx="11252404" cy="5400000"/>
          </a:xfrm>
        </p:spPr>
        <p:txBody>
          <a:bodyPr/>
          <a:lstStyle/>
          <a:p>
            <a:pPr marL="0" indent="0">
              <a:spcBef>
                <a:spcPct val="0"/>
              </a:spcBef>
              <a:buNone/>
              <a:defRPr/>
            </a:pPr>
            <a:r>
              <a:rPr lang="en-GB" altLang="en-US" sz="3200" dirty="0">
                <a:solidFill>
                  <a:srgbClr val="030409"/>
                </a:solidFill>
                <a:latin typeface="+mn-lt"/>
              </a:rPr>
              <a:t>Minerals are inorganic substances required by the body in small amounts for a variety of different functions.</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The body requires different amounts for each mineral.</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Some minerals are required in larger amounts, while others are needed in very small amounts and are called ‘trace elements’.</a:t>
            </a:r>
          </a:p>
          <a:p>
            <a:pPr marL="0" indent="0">
              <a:buNone/>
            </a:pPr>
            <a:endParaRPr lang="en-GB" dirty="0"/>
          </a:p>
        </p:txBody>
      </p:sp>
    </p:spTree>
    <p:extLst>
      <p:ext uri="{BB962C8B-B14F-4D97-AF65-F5344CB8AC3E}">
        <p14:creationId xmlns:p14="http://schemas.microsoft.com/office/powerpoint/2010/main" val="13829264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2594" y="1139544"/>
            <a:ext cx="14580000" cy="1080000"/>
          </a:xfrm>
        </p:spPr>
        <p:txBody>
          <a:bodyPr/>
          <a:lstStyle/>
          <a:p>
            <a:r>
              <a:rPr lang="en-GB" sz="5400" dirty="0">
                <a:solidFill>
                  <a:srgbClr val="34713B"/>
                </a:solidFill>
                <a:latin typeface="+mj-lt"/>
              </a:rPr>
              <a:t>Calcium (Ca)</a:t>
            </a:r>
          </a:p>
        </p:txBody>
      </p:sp>
      <p:sp>
        <p:nvSpPr>
          <p:cNvPr id="3" name="Subtitle 2"/>
          <p:cNvSpPr>
            <a:spLocks noGrp="1"/>
          </p:cNvSpPr>
          <p:nvPr>
            <p:ph type="subTitle" idx="1"/>
          </p:nvPr>
        </p:nvSpPr>
        <p:spPr>
          <a:xfrm>
            <a:off x="1262594" y="2437227"/>
            <a:ext cx="10010457" cy="6595081"/>
          </a:xfrm>
        </p:spPr>
        <p:txBody>
          <a:bodyPr/>
          <a:lstStyle/>
          <a:p>
            <a:pPr marL="0" indent="0">
              <a:spcBef>
                <a:spcPct val="0"/>
              </a:spcBef>
              <a:buNone/>
              <a:defRPr/>
            </a:pPr>
            <a:r>
              <a:rPr lang="en-GB" sz="3200" dirty="0">
                <a:solidFill>
                  <a:srgbClr val="030409"/>
                </a:solidFill>
                <a:latin typeface="+mn-lt"/>
              </a:rPr>
              <a:t>The body contains more calcium than any other mineral. It is essential for a number of important functions, including to build and maintain strong bones and teeth. It helps nerves and muscles to function normally and helps blood to clot normally.</a:t>
            </a:r>
          </a:p>
          <a:p>
            <a:pPr marL="0" indent="0">
              <a:spcBef>
                <a:spcPct val="0"/>
              </a:spcBef>
              <a:buNone/>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j-lt"/>
              </a:rPr>
              <a:t>Did you know?</a:t>
            </a:r>
          </a:p>
          <a:p>
            <a:pPr marL="0" indent="0">
              <a:spcBef>
                <a:spcPct val="0"/>
              </a:spcBef>
              <a:buNone/>
              <a:defRPr/>
            </a:pPr>
            <a:r>
              <a:rPr lang="en-GB" sz="3200" dirty="0">
                <a:solidFill>
                  <a:srgbClr val="030409"/>
                </a:solidFill>
                <a:latin typeface="+mn-lt"/>
              </a:rPr>
              <a:t>The skeleton contains about 99% of the body’s calcium with approximately 1kg present in adult bones.</a:t>
            </a:r>
          </a:p>
          <a:p>
            <a:pPr marL="0" indent="0">
              <a:buNone/>
            </a:pPr>
            <a:endParaRPr lang="en-GB" dirty="0"/>
          </a:p>
        </p:txBody>
      </p:sp>
      <p:pic>
        <p:nvPicPr>
          <p:cNvPr id="19458" name="Picture 2" descr="C:\Users\Jenny\AppData\Local\Microsoft\Windows\INetCache\IE\0RYEYTLC\Skeleton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68562" y="2437227"/>
            <a:ext cx="2161913" cy="6146422"/>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8345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5176" y="1207783"/>
            <a:ext cx="14580000" cy="1080000"/>
          </a:xfrm>
        </p:spPr>
        <p:txBody>
          <a:bodyPr/>
          <a:lstStyle/>
          <a:p>
            <a:r>
              <a:rPr lang="en-GB" sz="5400" dirty="0">
                <a:solidFill>
                  <a:srgbClr val="34713B"/>
                </a:solidFill>
                <a:latin typeface="+mj-lt"/>
              </a:rPr>
              <a:t>Calcium (Ca) </a:t>
            </a:r>
            <a:r>
              <a:rPr lang="en-US" sz="5400" dirty="0">
                <a:solidFill>
                  <a:srgbClr val="34713B"/>
                </a:solidFill>
                <a:latin typeface="+mj-lt"/>
              </a:rPr>
              <a:t>sources</a:t>
            </a:r>
            <a:endParaRPr lang="en-GB" sz="5400" dirty="0">
              <a:solidFill>
                <a:srgbClr val="34713B"/>
              </a:solidFill>
              <a:latin typeface="+mj-lt"/>
            </a:endParaRPr>
          </a:p>
        </p:txBody>
      </p:sp>
      <p:sp>
        <p:nvSpPr>
          <p:cNvPr id="3" name="Subtitle 2"/>
          <p:cNvSpPr>
            <a:spLocks noGrp="1"/>
          </p:cNvSpPr>
          <p:nvPr>
            <p:ph type="subTitle" idx="1"/>
          </p:nvPr>
        </p:nvSpPr>
        <p:spPr>
          <a:xfrm>
            <a:off x="1262597" y="2808514"/>
            <a:ext cx="8099768" cy="6448124"/>
          </a:xfrm>
        </p:spPr>
        <p:txBody>
          <a:bodyPr/>
          <a:lstStyle/>
          <a:p>
            <a:pPr marL="0" indent="0">
              <a:spcBef>
                <a:spcPct val="0"/>
              </a:spcBef>
              <a:buNone/>
              <a:defRPr/>
            </a:pPr>
            <a:r>
              <a:rPr lang="en-GB" sz="3200" dirty="0">
                <a:solidFill>
                  <a:srgbClr val="030409"/>
                </a:solidFill>
                <a:latin typeface="+mn-lt"/>
              </a:rPr>
              <a:t>Sources of calcium include:</a:t>
            </a:r>
          </a:p>
          <a:p>
            <a:pPr>
              <a:spcBef>
                <a:spcPct val="0"/>
              </a:spcBef>
              <a:defRPr/>
            </a:pPr>
            <a:r>
              <a:rPr lang="en-GB" sz="3200" dirty="0">
                <a:solidFill>
                  <a:srgbClr val="030409"/>
                </a:solidFill>
                <a:latin typeface="+mn-lt"/>
              </a:rPr>
              <a:t>Milk, cheese, yogurt, fromage frais, some green leafy vegetables (such as kale), calcium-fortified dairy-alternatives, canned fish (where soft bones are eaten) and breads (white, brown and wholegrain)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6738" y="3149708"/>
            <a:ext cx="6056420" cy="4324284"/>
          </a:xfrm>
          <a:prstGeom prst="roundRect">
            <a:avLst/>
          </a:prstGeom>
        </p:spPr>
      </p:pic>
    </p:spTree>
    <p:extLst>
      <p:ext uri="{BB962C8B-B14F-4D97-AF65-F5344CB8AC3E}">
        <p14:creationId xmlns:p14="http://schemas.microsoft.com/office/powerpoint/2010/main" val="4628993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57878" y="1194135"/>
            <a:ext cx="14580000" cy="1080000"/>
          </a:xfrm>
        </p:spPr>
        <p:txBody>
          <a:bodyPr/>
          <a:lstStyle/>
          <a:p>
            <a:r>
              <a:rPr lang="en-GB" sz="5400" dirty="0">
                <a:solidFill>
                  <a:srgbClr val="34713B"/>
                </a:solidFill>
                <a:latin typeface="+mj-lt"/>
              </a:rPr>
              <a:t>Calcium (Ca)</a:t>
            </a:r>
          </a:p>
        </p:txBody>
      </p:sp>
      <p:sp>
        <p:nvSpPr>
          <p:cNvPr id="3" name="Subtitle 2"/>
          <p:cNvSpPr>
            <a:spLocks noGrp="1"/>
          </p:cNvSpPr>
          <p:nvPr>
            <p:ph type="subTitle" idx="1"/>
          </p:nvPr>
        </p:nvSpPr>
        <p:spPr>
          <a:xfrm>
            <a:off x="1180708" y="2497784"/>
            <a:ext cx="13326862" cy="6595081"/>
          </a:xfrm>
        </p:spPr>
        <p:txBody>
          <a:bodyPr/>
          <a:lstStyle/>
          <a:p>
            <a:pPr marL="0" indent="0">
              <a:spcBef>
                <a:spcPct val="0"/>
              </a:spcBef>
              <a:buNone/>
              <a:defRPr/>
            </a:pPr>
            <a:r>
              <a:rPr lang="en-GB" sz="3200" dirty="0">
                <a:solidFill>
                  <a:srgbClr val="030409"/>
                </a:solidFill>
                <a:latin typeface="+mj-lt"/>
              </a:rPr>
              <a:t>Did you know?</a:t>
            </a:r>
          </a:p>
          <a:p>
            <a:pPr marL="0" indent="0">
              <a:spcBef>
                <a:spcPct val="0"/>
              </a:spcBef>
              <a:buNone/>
              <a:defRPr/>
            </a:pPr>
            <a:r>
              <a:rPr lang="en-GB" sz="3200" dirty="0">
                <a:solidFill>
                  <a:srgbClr val="030409"/>
                </a:solidFill>
                <a:latin typeface="+mn-lt"/>
              </a:rPr>
              <a:t>The calcium level in blood is carefully regulated by hormones, including vitamin D, to keep it within narrow limits. This means that calcium balance can be maintained at different levels of calcium intake. </a:t>
            </a:r>
          </a:p>
          <a:p>
            <a:pPr>
              <a:spcBef>
                <a:spcPct val="0"/>
              </a:spcBef>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If calcium intake is too low, calcium is withdrawn from bones to maintain blood levels. So, a poor supply of dietary calcium can lead to low bone density. Over time, this will lead to osteoporosis, characterised by weak, brittle bones. There is evidence of low calcium intakes in teenage girls in particular.</a:t>
            </a:r>
          </a:p>
          <a:p>
            <a:pPr marL="0" indent="0">
              <a:buNone/>
            </a:pPr>
            <a:endParaRPr lang="en-GB" dirty="0"/>
          </a:p>
        </p:txBody>
      </p:sp>
    </p:spTree>
    <p:extLst>
      <p:ext uri="{BB962C8B-B14F-4D97-AF65-F5344CB8AC3E}">
        <p14:creationId xmlns:p14="http://schemas.microsoft.com/office/powerpoint/2010/main" val="35376465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5175" y="1259236"/>
            <a:ext cx="14580000" cy="1080000"/>
          </a:xfrm>
        </p:spPr>
        <p:txBody>
          <a:bodyPr/>
          <a:lstStyle/>
          <a:p>
            <a:r>
              <a:rPr lang="en-GB" sz="5400" dirty="0">
                <a:solidFill>
                  <a:srgbClr val="34713B"/>
                </a:solidFill>
                <a:latin typeface="+mj-lt"/>
              </a:rPr>
              <a:t>Phosphorus (P)</a:t>
            </a:r>
          </a:p>
        </p:txBody>
      </p:sp>
      <p:sp>
        <p:nvSpPr>
          <p:cNvPr id="3" name="Subtitle 2"/>
          <p:cNvSpPr>
            <a:spLocks noGrp="1"/>
          </p:cNvSpPr>
          <p:nvPr>
            <p:ph type="subTitle" idx="1"/>
          </p:nvPr>
        </p:nvSpPr>
        <p:spPr>
          <a:xfrm>
            <a:off x="1085176" y="2530641"/>
            <a:ext cx="9737500" cy="5400000"/>
          </a:xfrm>
        </p:spPr>
        <p:txBody>
          <a:bodyPr/>
          <a:lstStyle/>
          <a:p>
            <a:pPr marL="0" indent="0">
              <a:spcBef>
                <a:spcPct val="0"/>
              </a:spcBef>
              <a:buNone/>
              <a:defRPr/>
            </a:pPr>
            <a:r>
              <a:rPr lang="en-GB" sz="3200" dirty="0">
                <a:solidFill>
                  <a:srgbClr val="030409"/>
                </a:solidFill>
                <a:latin typeface="+mn-lt"/>
              </a:rPr>
              <a:t>Phosphorus helps to build strong bones and teeth and helps to release energy from food.</a:t>
            </a:r>
          </a:p>
          <a:p>
            <a:pPr>
              <a:spcBef>
                <a:spcPct val="0"/>
              </a:spcBef>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Sources of phosphorus include red meat, poultry, fish, milk, cheese, yogurt, eggs, bread and wholegrains (such as brown rice and wholewheat pasta).</a:t>
            </a:r>
          </a:p>
          <a:p>
            <a:pPr>
              <a:spcBef>
                <a:spcPct val="0"/>
              </a:spcBef>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Phosphorus is unlikely to be in short supply in UK diets because it is present in many foods.</a:t>
            </a:r>
            <a:endParaRPr lang="en-US" sz="3200" dirty="0">
              <a:solidFill>
                <a:srgbClr val="030409"/>
              </a:solidFill>
              <a:latin typeface="+mn-lt"/>
            </a:endParaRPr>
          </a:p>
        </p:txBody>
      </p:sp>
      <p:pic>
        <p:nvPicPr>
          <p:cNvPr id="5" name="Picture 4">
            <a:extLst>
              <a:ext uri="{FF2B5EF4-FFF2-40B4-BE49-F238E27FC236}">
                <a16:creationId xmlns:a16="http://schemas.microsoft.com/office/drawing/2014/main" id="{D6238A3D-A650-EBCB-3F40-BF0D861DFE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81423" y="3381391"/>
            <a:ext cx="4971555" cy="4374968"/>
          </a:xfrm>
          <a:prstGeom prst="roundRect">
            <a:avLst/>
          </a:prstGeom>
        </p:spPr>
      </p:pic>
    </p:spTree>
    <p:extLst>
      <p:ext uri="{BB962C8B-B14F-4D97-AF65-F5344CB8AC3E}">
        <p14:creationId xmlns:p14="http://schemas.microsoft.com/office/powerpoint/2010/main" val="11885561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2681" y="1276022"/>
            <a:ext cx="14580000" cy="1080000"/>
          </a:xfrm>
        </p:spPr>
        <p:txBody>
          <a:bodyPr/>
          <a:lstStyle/>
          <a:p>
            <a:r>
              <a:rPr lang="en-GB" sz="5400" dirty="0">
                <a:solidFill>
                  <a:srgbClr val="34713B"/>
                </a:solidFill>
                <a:latin typeface="+mj-lt"/>
              </a:rPr>
              <a:t>Iron (Fe)</a:t>
            </a:r>
          </a:p>
        </p:txBody>
      </p:sp>
      <p:sp>
        <p:nvSpPr>
          <p:cNvPr id="3" name="Subtitle 2"/>
          <p:cNvSpPr>
            <a:spLocks noGrp="1"/>
          </p:cNvSpPr>
          <p:nvPr>
            <p:ph type="subTitle" idx="1"/>
          </p:nvPr>
        </p:nvSpPr>
        <p:spPr>
          <a:xfrm>
            <a:off x="1267148" y="3027734"/>
            <a:ext cx="7576602" cy="5400000"/>
          </a:xfrm>
        </p:spPr>
        <p:txBody>
          <a:bodyPr/>
          <a:lstStyle/>
          <a:p>
            <a:pPr marL="0" indent="0">
              <a:spcBef>
                <a:spcPct val="0"/>
              </a:spcBef>
              <a:buNone/>
              <a:defRPr/>
            </a:pPr>
            <a:r>
              <a:rPr lang="en-GB" sz="3200" dirty="0">
                <a:solidFill>
                  <a:srgbClr val="030409"/>
                </a:solidFill>
                <a:latin typeface="+mn-lt"/>
              </a:rPr>
              <a:t>Iron help to make red blood cells, which carry oxygen around the body. It also helps the immune system to work and helps the brain to function normally.</a:t>
            </a:r>
          </a:p>
          <a:p>
            <a:pPr marL="0" indent="0">
              <a:buNone/>
            </a:pPr>
            <a:endParaRPr lang="en-GB" dirty="0"/>
          </a:p>
        </p:txBody>
      </p:sp>
      <p:pic>
        <p:nvPicPr>
          <p:cNvPr id="30722" name="Picture 2" descr="C:\Users\Jenny\AppData\Local\Microsoft\Windows\INetCache\IE\EPRO8C7F\kidseatveggi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4252" y="3368928"/>
            <a:ext cx="6370536" cy="4249147"/>
          </a:xfrm>
          <a:prstGeom prst="roundRect">
            <a:avLst/>
          </a:prstGeom>
          <a:noFill/>
          <a:ln>
            <a:solidFill>
              <a:srgbClr val="030409"/>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5298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1611" y="1144785"/>
            <a:ext cx="14580000" cy="1080000"/>
          </a:xfrm>
        </p:spPr>
        <p:txBody>
          <a:bodyPr/>
          <a:lstStyle/>
          <a:p>
            <a:r>
              <a:rPr lang="en-GB" sz="5400" dirty="0">
                <a:solidFill>
                  <a:srgbClr val="34713B"/>
                </a:solidFill>
                <a:latin typeface="+mj-lt"/>
              </a:rPr>
              <a:t>Iron (Fe) </a:t>
            </a:r>
            <a:r>
              <a:rPr lang="en-US" sz="5400" dirty="0">
                <a:solidFill>
                  <a:srgbClr val="34713B"/>
                </a:solidFill>
                <a:latin typeface="+mj-lt"/>
              </a:rPr>
              <a:t>sources</a:t>
            </a:r>
            <a:endParaRPr lang="en-GB" sz="5400" dirty="0">
              <a:solidFill>
                <a:srgbClr val="34713B"/>
              </a:solidFill>
              <a:latin typeface="+mj-lt"/>
            </a:endParaRPr>
          </a:p>
        </p:txBody>
      </p:sp>
      <p:sp>
        <p:nvSpPr>
          <p:cNvPr id="3" name="Subtitle 2"/>
          <p:cNvSpPr>
            <a:spLocks noGrp="1"/>
          </p:cNvSpPr>
          <p:nvPr>
            <p:ph type="subTitle" idx="1"/>
          </p:nvPr>
        </p:nvSpPr>
        <p:spPr>
          <a:xfrm>
            <a:off x="1171611" y="2662215"/>
            <a:ext cx="8613834" cy="5400000"/>
          </a:xfrm>
        </p:spPr>
        <p:txBody>
          <a:bodyPr/>
          <a:lstStyle/>
          <a:p>
            <a:pPr marL="0" indent="0">
              <a:spcBef>
                <a:spcPct val="0"/>
              </a:spcBef>
              <a:buNone/>
              <a:defRPr/>
            </a:pPr>
            <a:r>
              <a:rPr lang="en-US" sz="3200" dirty="0">
                <a:solidFill>
                  <a:srgbClr val="030409"/>
                </a:solidFill>
                <a:latin typeface="+mj-lt"/>
              </a:rPr>
              <a:t>Did you know?</a:t>
            </a:r>
          </a:p>
          <a:p>
            <a:pPr marL="0" indent="0">
              <a:spcBef>
                <a:spcPct val="0"/>
              </a:spcBef>
              <a:buNone/>
              <a:defRPr/>
            </a:pPr>
            <a:r>
              <a:rPr lang="en-GB" sz="3200" dirty="0">
                <a:solidFill>
                  <a:srgbClr val="030409"/>
                </a:solidFill>
                <a:latin typeface="+mn-lt"/>
              </a:rPr>
              <a:t>There are two types of iron; one from animals sources (haem iron) and the other from plant sources, fortified foods and supplements (non-haem iron). Haem iron is readily absorbed by the body. Vitamin C helps the absorption of non-haem iron when eaten at the same time.</a:t>
            </a:r>
          </a:p>
          <a:p>
            <a:pPr>
              <a:spcBef>
                <a:spcPct val="0"/>
              </a:spcBef>
              <a:defRPr/>
            </a:pPr>
            <a:endParaRPr lang="en-US" sz="3200" dirty="0">
              <a:solidFill>
                <a:srgbClr val="030409"/>
              </a:solidFill>
              <a:latin typeface="+mn-lt"/>
            </a:endParaRPr>
          </a:p>
          <a:p>
            <a:pPr marL="0" indent="0">
              <a:spcBef>
                <a:spcPct val="0"/>
              </a:spcBef>
              <a:buNone/>
              <a:defRPr/>
            </a:pPr>
            <a:r>
              <a:rPr lang="en-GB" sz="3200" dirty="0">
                <a:solidFill>
                  <a:srgbClr val="030409"/>
                </a:solidFill>
                <a:latin typeface="+mn-lt"/>
              </a:rPr>
              <a:t>Sources of iron include cereals, vegetables, nuts, eggs, fish and meat. </a:t>
            </a:r>
          </a:p>
          <a:p>
            <a:pPr marL="0" indent="0">
              <a:buNone/>
            </a:pPr>
            <a:endParaRPr lang="en-GB" dirty="0"/>
          </a:p>
        </p:txBody>
      </p:sp>
      <p:pic>
        <p:nvPicPr>
          <p:cNvPr id="5" name="Picture 4">
            <a:extLst>
              <a:ext uri="{FF2B5EF4-FFF2-40B4-BE49-F238E27FC236}">
                <a16:creationId xmlns:a16="http://schemas.microsoft.com/office/drawing/2014/main" id="{9F7B9B9B-C1C9-8AA1-92EE-11EBED8AB7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1481" y="2815033"/>
            <a:ext cx="4700515" cy="5452597"/>
          </a:xfrm>
          <a:prstGeom prst="roundRect">
            <a:avLst/>
          </a:prstGeom>
        </p:spPr>
      </p:pic>
    </p:spTree>
    <p:extLst>
      <p:ext uri="{BB962C8B-B14F-4D97-AF65-F5344CB8AC3E}">
        <p14:creationId xmlns:p14="http://schemas.microsoft.com/office/powerpoint/2010/main" val="31236610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0709" y="962124"/>
            <a:ext cx="14580000" cy="1080000"/>
          </a:xfrm>
        </p:spPr>
        <p:txBody>
          <a:bodyPr/>
          <a:lstStyle/>
          <a:p>
            <a:r>
              <a:rPr lang="en-GB" sz="5400" dirty="0">
                <a:solidFill>
                  <a:srgbClr val="34713B"/>
                </a:solidFill>
                <a:latin typeface="+mj-lt"/>
              </a:rPr>
              <a:t>Iron (Fe)</a:t>
            </a:r>
          </a:p>
        </p:txBody>
      </p:sp>
      <p:sp>
        <p:nvSpPr>
          <p:cNvPr id="3" name="Subtitle 2"/>
          <p:cNvSpPr>
            <a:spLocks noGrp="1"/>
          </p:cNvSpPr>
          <p:nvPr>
            <p:ph type="subTitle" idx="1"/>
          </p:nvPr>
        </p:nvSpPr>
        <p:spPr>
          <a:xfrm>
            <a:off x="1180709" y="2252432"/>
            <a:ext cx="8850395" cy="5400000"/>
          </a:xfrm>
        </p:spPr>
        <p:txBody>
          <a:bodyPr/>
          <a:lstStyle/>
          <a:p>
            <a:pPr marL="0" indent="0">
              <a:spcBef>
                <a:spcPct val="0"/>
              </a:spcBef>
              <a:buNone/>
              <a:defRPr/>
            </a:pPr>
            <a:r>
              <a:rPr lang="en-GB" altLang="en-US" sz="3200" dirty="0">
                <a:solidFill>
                  <a:srgbClr val="030409"/>
                </a:solidFill>
                <a:latin typeface="+mn-lt"/>
              </a:rPr>
              <a:t>Teenage girls and women of childbearing age need more iron than males of the same age. Over half of teenage girls in the UK do not consume enough iron and intakes are also low in a large proportion of young women. A lack of iron may lead to iron deficiency anaemia.</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j-lt"/>
              </a:rPr>
              <a:t>Did you know?</a:t>
            </a:r>
          </a:p>
          <a:p>
            <a:pPr marL="0" indent="0">
              <a:spcBef>
                <a:spcPct val="0"/>
              </a:spcBef>
              <a:buNone/>
              <a:defRPr/>
            </a:pPr>
            <a:r>
              <a:rPr lang="en-GB" altLang="en-US" sz="3200" dirty="0">
                <a:solidFill>
                  <a:srgbClr val="030409"/>
                </a:solidFill>
                <a:latin typeface="+mn-lt"/>
              </a:rPr>
              <a:t>More than 2 billion people worldwide suffer from iron deficiency anaemia, making it the most common nutritional deficiency.</a:t>
            </a:r>
            <a:endParaRPr lang="en-US" altLang="en-US" sz="3200" dirty="0">
              <a:solidFill>
                <a:srgbClr val="030409"/>
              </a:solidFill>
              <a:latin typeface="+mn-lt"/>
            </a:endParaRPr>
          </a:p>
          <a:p>
            <a:pPr marL="0" indent="0">
              <a:buNone/>
            </a:pPr>
            <a:endParaRPr lang="en-GB" dirty="0"/>
          </a:p>
        </p:txBody>
      </p:sp>
      <p:pic>
        <p:nvPicPr>
          <p:cNvPr id="22531" name="Picture 3" descr="C:\Users\Jenny\AppData\Local\Microsoft\Windows\INetCache\IE\EPRO8C7F\5299266966_c708c69fd3_b[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98129" y="3428900"/>
            <a:ext cx="5621989" cy="3749823"/>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55603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83152" y="1330613"/>
            <a:ext cx="10349457" cy="1080000"/>
          </a:xfrm>
        </p:spPr>
        <p:txBody>
          <a:bodyPr/>
          <a:lstStyle/>
          <a:p>
            <a:r>
              <a:rPr lang="en-GB" sz="5400" dirty="0">
                <a:solidFill>
                  <a:srgbClr val="34713B"/>
                </a:solidFill>
                <a:latin typeface="+mj-lt"/>
              </a:rPr>
              <a:t>Sodium (Na)</a:t>
            </a:r>
          </a:p>
        </p:txBody>
      </p:sp>
      <p:sp>
        <p:nvSpPr>
          <p:cNvPr id="3" name="Subtitle 2"/>
          <p:cNvSpPr>
            <a:spLocks noGrp="1"/>
          </p:cNvSpPr>
          <p:nvPr>
            <p:ph type="subTitle" idx="1"/>
          </p:nvPr>
        </p:nvSpPr>
        <p:spPr>
          <a:xfrm>
            <a:off x="1483152" y="2839285"/>
            <a:ext cx="9776251" cy="5400000"/>
          </a:xfrm>
        </p:spPr>
        <p:txBody>
          <a:bodyPr/>
          <a:lstStyle/>
          <a:p>
            <a:pPr marL="0" indent="0">
              <a:spcBef>
                <a:spcPct val="0"/>
              </a:spcBef>
              <a:buNone/>
              <a:defRPr/>
            </a:pPr>
            <a:r>
              <a:rPr lang="en-GB" sz="3200" dirty="0">
                <a:solidFill>
                  <a:srgbClr val="030409"/>
                </a:solidFill>
                <a:latin typeface="+mn-lt"/>
              </a:rPr>
              <a:t>Sodium helps to regulate the water content in the body.</a:t>
            </a:r>
          </a:p>
          <a:p>
            <a:pPr>
              <a:spcBef>
                <a:spcPct val="0"/>
              </a:spcBef>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Sodium levels in the body are under homeostatic control and are regulated by the kidneys.</a:t>
            </a:r>
          </a:p>
          <a:p>
            <a:pPr>
              <a:spcBef>
                <a:spcPct val="0"/>
              </a:spcBef>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j-lt"/>
              </a:rPr>
              <a:t>Did you know?</a:t>
            </a:r>
          </a:p>
          <a:p>
            <a:pPr marL="0" indent="0">
              <a:spcBef>
                <a:spcPct val="0"/>
              </a:spcBef>
              <a:buNone/>
              <a:defRPr/>
            </a:pPr>
            <a:r>
              <a:rPr lang="en-GB" sz="3200" dirty="0">
                <a:solidFill>
                  <a:srgbClr val="030409"/>
                </a:solidFill>
                <a:latin typeface="+mn-lt"/>
              </a:rPr>
              <a:t>Sodium is a component of common salt, known as sodium chloride (NaCl).</a:t>
            </a:r>
          </a:p>
          <a:p>
            <a:pPr marL="0" indent="0">
              <a:buNone/>
            </a:pPr>
            <a:endParaRPr lang="en-GB" dirty="0"/>
          </a:p>
        </p:txBody>
      </p:sp>
      <p:pic>
        <p:nvPicPr>
          <p:cNvPr id="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7892" t="7161" r="3405" b="8423"/>
          <a:stretch/>
        </p:blipFill>
        <p:spPr bwMode="auto">
          <a:xfrm>
            <a:off x="12020955" y="4062092"/>
            <a:ext cx="4210234" cy="2943596"/>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39171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48947" y="1316965"/>
            <a:ext cx="14580000" cy="1080000"/>
          </a:xfrm>
        </p:spPr>
        <p:txBody>
          <a:bodyPr/>
          <a:lstStyle/>
          <a:p>
            <a:r>
              <a:rPr lang="en-GB" sz="5400" dirty="0">
                <a:solidFill>
                  <a:srgbClr val="34713B"/>
                </a:solidFill>
                <a:latin typeface="+mj-lt"/>
              </a:rPr>
              <a:t>Sodium (Na)</a:t>
            </a:r>
          </a:p>
        </p:txBody>
      </p:sp>
      <p:sp>
        <p:nvSpPr>
          <p:cNvPr id="3" name="Subtitle 2"/>
          <p:cNvSpPr>
            <a:spLocks noGrp="1"/>
          </p:cNvSpPr>
          <p:nvPr>
            <p:ph type="subTitle" idx="1"/>
          </p:nvPr>
        </p:nvSpPr>
        <p:spPr>
          <a:xfrm>
            <a:off x="1248947" y="2874730"/>
            <a:ext cx="9314420" cy="5400000"/>
          </a:xfrm>
        </p:spPr>
        <p:txBody>
          <a:bodyPr/>
          <a:lstStyle/>
          <a:p>
            <a:pPr marL="0" indent="0">
              <a:spcBef>
                <a:spcPct val="0"/>
              </a:spcBef>
              <a:buNone/>
              <a:defRPr/>
            </a:pPr>
            <a:r>
              <a:rPr lang="en-GB" altLang="en-US" sz="3200" dirty="0">
                <a:solidFill>
                  <a:srgbClr val="030409"/>
                </a:solidFill>
                <a:latin typeface="+mn-lt"/>
              </a:rPr>
              <a:t>Sodium intakes in the UK are higher than the recommended levels. </a:t>
            </a:r>
          </a:p>
          <a:p>
            <a:pPr marL="0" indent="0">
              <a:spcBef>
                <a:spcPct val="0"/>
              </a:spcBef>
              <a:buNone/>
              <a:defRPr/>
            </a:pPr>
            <a:r>
              <a:rPr lang="en-GB" altLang="en-US" sz="3200" dirty="0">
                <a:solidFill>
                  <a:srgbClr val="030409"/>
                </a:solidFill>
                <a:latin typeface="+mn-lt"/>
              </a:rPr>
              <a:t>High intakes of sodium are linked to high blood pressure (hypertension), which increases the risk of stroke and coronary heart disease. </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j-lt"/>
              </a:rPr>
              <a:t>Did you know?</a:t>
            </a:r>
          </a:p>
          <a:p>
            <a:pPr marL="0" indent="0">
              <a:spcBef>
                <a:spcPct val="0"/>
              </a:spcBef>
              <a:buNone/>
              <a:defRPr/>
            </a:pPr>
            <a:r>
              <a:rPr lang="en-GB" altLang="en-US" sz="3200" dirty="0">
                <a:solidFill>
                  <a:srgbClr val="030409"/>
                </a:solidFill>
                <a:latin typeface="+mn-lt"/>
              </a:rPr>
              <a:t>It is recommended that adults have a maximum of 6g salt per day. Children under 11 years should eat less.</a:t>
            </a:r>
            <a:endParaRPr lang="en-US" altLang="en-US" sz="3200" dirty="0">
              <a:solidFill>
                <a:srgbClr val="030409"/>
              </a:solidFill>
              <a:latin typeface="+mn-lt"/>
            </a:endParaRPr>
          </a:p>
          <a:p>
            <a:pPr marL="0" indent="0">
              <a:buNone/>
            </a:pPr>
            <a:endParaRPr lang="en-GB" dirty="0"/>
          </a:p>
        </p:txBody>
      </p:sp>
      <p:pic>
        <p:nvPicPr>
          <p:cNvPr id="23556" name="Picture 4" descr="C:\Users\Jenny\AppData\Local\Microsoft\Windows\INetCache\IE\0RYEYTLC\x85s9ktz-146244550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78168" y="4500385"/>
            <a:ext cx="5154248" cy="2539113"/>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2934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0709" y="1254318"/>
            <a:ext cx="14580000" cy="1080000"/>
          </a:xfrm>
        </p:spPr>
        <p:txBody>
          <a:bodyPr/>
          <a:lstStyle/>
          <a:p>
            <a:r>
              <a:rPr lang="en-GB" sz="5400" dirty="0">
                <a:solidFill>
                  <a:srgbClr val="34713B"/>
                </a:solidFill>
                <a:latin typeface="+mj-lt"/>
              </a:rPr>
              <a:t>Sodium (Na)</a:t>
            </a:r>
          </a:p>
        </p:txBody>
      </p:sp>
      <p:sp>
        <p:nvSpPr>
          <p:cNvPr id="3" name="Subtitle 2"/>
          <p:cNvSpPr>
            <a:spLocks noGrp="1"/>
          </p:cNvSpPr>
          <p:nvPr>
            <p:ph type="subTitle" idx="1"/>
          </p:nvPr>
        </p:nvSpPr>
        <p:spPr>
          <a:xfrm>
            <a:off x="1180709" y="2552682"/>
            <a:ext cx="10392592" cy="5400000"/>
          </a:xfrm>
        </p:spPr>
        <p:txBody>
          <a:bodyPr/>
          <a:lstStyle/>
          <a:p>
            <a:pPr marL="0" indent="0">
              <a:spcBef>
                <a:spcPct val="0"/>
              </a:spcBef>
              <a:buNone/>
              <a:defRPr/>
            </a:pPr>
            <a:r>
              <a:rPr lang="en-GB" altLang="en-US" sz="3200" dirty="0">
                <a:solidFill>
                  <a:srgbClr val="030409"/>
                </a:solidFill>
                <a:latin typeface="+mn-lt"/>
              </a:rPr>
              <a:t>Most raw foods contain very small amounts of sodium chloride (salt).Salt is often added during the processing, preparation, preservation and serving of foods. About 20% of salt we eat is added at home during cooking and at the table. </a:t>
            </a:r>
          </a:p>
          <a:p>
            <a:pPr marL="0" indent="0">
              <a:spcBef>
                <a:spcPct val="0"/>
              </a:spcBef>
              <a:buNone/>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Reductions in sodium levels in foods have been happening across the UK food industry. </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j-lt"/>
              </a:rPr>
              <a:t>How can we reduce salt when preparing and cooking food?</a:t>
            </a:r>
          </a:p>
          <a:p>
            <a:pPr marL="0" indent="0">
              <a:spcBef>
                <a:spcPct val="0"/>
              </a:spcBef>
              <a:buNone/>
            </a:pPr>
            <a:endParaRPr lang="en-GB" altLang="en-US" b="1" dirty="0"/>
          </a:p>
        </p:txBody>
      </p:sp>
      <p:pic>
        <p:nvPicPr>
          <p:cNvPr id="24579" name="Picture 3" descr="C:\Users\Jenny\AppData\Local\Microsoft\Windows\INetCache\IE\0RYEYTLC\c79d4936755e03972da81e676060e0a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82027" y="3124269"/>
            <a:ext cx="3220374" cy="4828413"/>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8165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5423" y="1098601"/>
            <a:ext cx="14580000" cy="1080000"/>
          </a:xfrm>
        </p:spPr>
        <p:txBody>
          <a:bodyPr/>
          <a:lstStyle/>
          <a:p>
            <a:r>
              <a:rPr lang="en-GB" sz="5400" dirty="0">
                <a:solidFill>
                  <a:srgbClr val="34713B"/>
                </a:solidFill>
                <a:latin typeface="+mj-lt"/>
              </a:rPr>
              <a:t>Potassium (K)</a:t>
            </a:r>
          </a:p>
        </p:txBody>
      </p:sp>
      <p:sp>
        <p:nvSpPr>
          <p:cNvPr id="3" name="Subtitle 2"/>
          <p:cNvSpPr>
            <a:spLocks noGrp="1"/>
          </p:cNvSpPr>
          <p:nvPr>
            <p:ph type="subTitle" idx="1"/>
          </p:nvPr>
        </p:nvSpPr>
        <p:spPr>
          <a:xfrm>
            <a:off x="1385423" y="2620921"/>
            <a:ext cx="13139230" cy="5400000"/>
          </a:xfrm>
        </p:spPr>
        <p:txBody>
          <a:bodyPr/>
          <a:lstStyle/>
          <a:p>
            <a:pPr marL="0" indent="0">
              <a:spcBef>
                <a:spcPct val="0"/>
              </a:spcBef>
              <a:buNone/>
              <a:defRPr/>
            </a:pPr>
            <a:r>
              <a:rPr lang="en-GB" sz="3200" dirty="0">
                <a:solidFill>
                  <a:srgbClr val="030409"/>
                </a:solidFill>
                <a:latin typeface="+mn-lt"/>
              </a:rPr>
              <a:t>Potassium helps regulate the water content in the body and maintain a normal blood pressure. It also helps the nerves and muscles to function normally. </a:t>
            </a:r>
          </a:p>
          <a:p>
            <a:pPr marL="0" indent="0">
              <a:spcBef>
                <a:spcPct val="0"/>
              </a:spcBef>
              <a:buNone/>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Low blood potassium levels can be a result of severe diarrhoea. Symptoms include weakness, mental confusion and, if extreme, heart failure.</a:t>
            </a:r>
          </a:p>
          <a:p>
            <a:pPr marL="0" indent="0">
              <a:spcBef>
                <a:spcPct val="0"/>
              </a:spcBef>
              <a:buNone/>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 Low dietary potassium intakes have been found in the UK, particularly among women. </a:t>
            </a:r>
          </a:p>
          <a:p>
            <a:pPr>
              <a:spcBef>
                <a:spcPct val="0"/>
              </a:spcBef>
              <a:defRPr/>
            </a:pPr>
            <a:endParaRPr lang="en-GB" sz="3200" dirty="0">
              <a:solidFill>
                <a:srgbClr val="030409"/>
              </a:solidFill>
              <a:latin typeface="+mn-lt"/>
            </a:endParaRPr>
          </a:p>
          <a:p>
            <a:pPr marL="0" indent="0">
              <a:buNone/>
              <a:defRPr/>
            </a:pPr>
            <a:endParaRPr lang="en-GB" dirty="0"/>
          </a:p>
          <a:p>
            <a:pPr marL="0" indent="0">
              <a:buNone/>
            </a:pPr>
            <a:endParaRPr lang="en-GB" dirty="0"/>
          </a:p>
        </p:txBody>
      </p:sp>
    </p:spTree>
    <p:extLst>
      <p:ext uri="{BB962C8B-B14F-4D97-AF65-F5344CB8AC3E}">
        <p14:creationId xmlns:p14="http://schemas.microsoft.com/office/powerpoint/2010/main" val="3562770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BD680-39E9-5AB5-B82C-7DAB7465A8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1C6106-3591-10ED-ED30-0FB23FB95865}"/>
              </a:ext>
            </a:extLst>
          </p:cNvPr>
          <p:cNvSpPr>
            <a:spLocks noGrp="1"/>
          </p:cNvSpPr>
          <p:nvPr>
            <p:ph type="ctrTitle"/>
          </p:nvPr>
        </p:nvSpPr>
        <p:spPr>
          <a:xfrm>
            <a:off x="1371776" y="1473883"/>
            <a:ext cx="14580000" cy="1080000"/>
          </a:xfrm>
        </p:spPr>
        <p:txBody>
          <a:bodyPr/>
          <a:lstStyle/>
          <a:p>
            <a:r>
              <a:rPr lang="en-GB" sz="5400" dirty="0">
                <a:solidFill>
                  <a:srgbClr val="34713B"/>
                </a:solidFill>
                <a:latin typeface="+mj-lt"/>
              </a:rPr>
              <a:t>Potassium (K)</a:t>
            </a:r>
          </a:p>
        </p:txBody>
      </p:sp>
      <p:sp>
        <p:nvSpPr>
          <p:cNvPr id="3" name="Subtitle 2">
            <a:extLst>
              <a:ext uri="{FF2B5EF4-FFF2-40B4-BE49-F238E27FC236}">
                <a16:creationId xmlns:a16="http://schemas.microsoft.com/office/drawing/2014/main" id="{3F3FE733-A2AE-0B6C-84FE-ADB832205009}"/>
              </a:ext>
            </a:extLst>
          </p:cNvPr>
          <p:cNvSpPr>
            <a:spLocks noGrp="1"/>
          </p:cNvSpPr>
          <p:nvPr>
            <p:ph type="subTitle" idx="1"/>
          </p:nvPr>
        </p:nvSpPr>
        <p:spPr>
          <a:xfrm>
            <a:off x="1371777" y="3059492"/>
            <a:ext cx="9641966" cy="5400000"/>
          </a:xfrm>
        </p:spPr>
        <p:txBody>
          <a:bodyPr/>
          <a:lstStyle/>
          <a:p>
            <a:pPr marL="0" indent="0">
              <a:spcBef>
                <a:spcPct val="0"/>
              </a:spcBef>
              <a:buNone/>
              <a:defRPr/>
            </a:pPr>
            <a:r>
              <a:rPr lang="en-GB" sz="3200" dirty="0">
                <a:solidFill>
                  <a:srgbClr val="030409"/>
                </a:solidFill>
                <a:latin typeface="+mn-lt"/>
              </a:rPr>
              <a:t>Sources of potassium include some fruit and vegetables (such as banana, blackcurrants, avocado, spinach, parsnip and beetroot), dried fruit (such as apricots, sultanas and figs), poultry, red meat, fish, milk and wholegrain breakfast cereals</a:t>
            </a:r>
          </a:p>
          <a:p>
            <a:pPr marL="0" indent="0">
              <a:buNone/>
              <a:defRPr/>
            </a:pPr>
            <a:endParaRPr lang="en-GB" dirty="0"/>
          </a:p>
          <a:p>
            <a:pPr marL="0" indent="0">
              <a:buNone/>
            </a:pPr>
            <a:endParaRPr lang="en-GB" dirty="0"/>
          </a:p>
        </p:txBody>
      </p:sp>
      <p:pic>
        <p:nvPicPr>
          <p:cNvPr id="25602" name="Picture 2" descr="C:\Users\Jenny\AppData\Local\Microsoft\Windows\INetCache\IE\EPRO8C7F\banane-gesund-sind-bananen-gesund[1].jpg">
            <a:extLst>
              <a:ext uri="{FF2B5EF4-FFF2-40B4-BE49-F238E27FC236}">
                <a16:creationId xmlns:a16="http://schemas.microsoft.com/office/drawing/2014/main" id="{F631EF5C-2047-6701-44A6-DB36C78BD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15757" y="4017879"/>
            <a:ext cx="5079671" cy="3674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5823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3538" y="1153192"/>
            <a:ext cx="14580000" cy="1080000"/>
          </a:xfrm>
        </p:spPr>
        <p:txBody>
          <a:bodyPr/>
          <a:lstStyle/>
          <a:p>
            <a:r>
              <a:rPr lang="en-GB" sz="5400" dirty="0">
                <a:solidFill>
                  <a:srgbClr val="34713B"/>
                </a:solidFill>
                <a:latin typeface="+mj-lt"/>
              </a:rPr>
              <a:t>Fluoride (F)</a:t>
            </a:r>
          </a:p>
        </p:txBody>
      </p:sp>
      <p:sp>
        <p:nvSpPr>
          <p:cNvPr id="3" name="Subtitle 2"/>
          <p:cNvSpPr>
            <a:spLocks noGrp="1"/>
          </p:cNvSpPr>
          <p:nvPr>
            <p:ph type="subTitle" idx="1"/>
          </p:nvPr>
        </p:nvSpPr>
        <p:spPr>
          <a:xfrm>
            <a:off x="1303539" y="2548616"/>
            <a:ext cx="7840462" cy="5885700"/>
          </a:xfrm>
        </p:spPr>
        <p:txBody>
          <a:bodyPr/>
          <a:lstStyle/>
          <a:p>
            <a:pPr marL="0" indent="0">
              <a:spcBef>
                <a:spcPct val="0"/>
              </a:spcBef>
              <a:buNone/>
              <a:defRPr/>
            </a:pPr>
            <a:r>
              <a:rPr lang="en-GB" sz="3200" dirty="0">
                <a:solidFill>
                  <a:srgbClr val="030409"/>
                </a:solidFill>
                <a:latin typeface="+mn-lt"/>
              </a:rPr>
              <a:t>Fluoride helps to form strong teeth and helps to reduce the risk of tooth decay.</a:t>
            </a:r>
          </a:p>
          <a:p>
            <a:pPr>
              <a:spcBef>
                <a:spcPct val="0"/>
              </a:spcBef>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Fluoride is now added to most toothpastes but is also found in fluoridated water, tea and fish. </a:t>
            </a:r>
          </a:p>
          <a:p>
            <a:pPr>
              <a:spcBef>
                <a:spcPct val="0"/>
              </a:spcBef>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The addition of fluoride to toothpaste is important in those areas where the water supply is low in fluoride.</a:t>
            </a:r>
            <a:endParaRPr lang="en-US" sz="3200" dirty="0">
              <a:solidFill>
                <a:srgbClr val="030409"/>
              </a:solidFill>
              <a:latin typeface="+mn-lt"/>
            </a:endParaRPr>
          </a:p>
          <a:p>
            <a:pPr>
              <a:lnSpc>
                <a:spcPct val="150000"/>
              </a:lnSpc>
              <a:spcBef>
                <a:spcPct val="0"/>
              </a:spcBef>
              <a:defRPr/>
            </a:pPr>
            <a:endParaRPr lang="en-US" sz="3200" dirty="0">
              <a:solidFill>
                <a:srgbClr val="030409"/>
              </a:solidFill>
              <a:latin typeface="+mn-lt"/>
            </a:endParaRPr>
          </a:p>
          <a:p>
            <a:pPr marL="0" indent="0">
              <a:buNone/>
            </a:pPr>
            <a:endParaRPr lang="en-GB" dirty="0"/>
          </a:p>
        </p:txBody>
      </p:sp>
      <p:pic>
        <p:nvPicPr>
          <p:cNvPr id="26626" name="Picture 2" descr="C:\Users\Jenny\AppData\Local\Microsoft\Windows\INetCache\IE\EPRO8C7F\brush_625x350_41456472265[1].jpg"/>
          <p:cNvPicPr>
            <a:picLocks noChangeAspect="1" noChangeArrowheads="1"/>
          </p:cNvPicPr>
          <p:nvPr/>
        </p:nvPicPr>
        <p:blipFill rotWithShape="1">
          <a:blip r:embed="rId2">
            <a:extLst>
              <a:ext uri="{28A0092B-C50C-407E-A947-70E740481C1C}">
                <a14:useLocalDpi xmlns:a14="http://schemas.microsoft.com/office/drawing/2010/main" val="0"/>
              </a:ext>
            </a:extLst>
          </a:blip>
          <a:srcRect l="28653"/>
          <a:stretch>
            <a:fillRect/>
          </a:stretch>
        </p:blipFill>
        <p:spPr bwMode="auto">
          <a:xfrm>
            <a:off x="10245916" y="3313310"/>
            <a:ext cx="5637622" cy="4424971"/>
          </a:xfrm>
          <a:prstGeom prst="roundRect">
            <a:avLst/>
          </a:prstGeom>
          <a:noFill/>
          <a:ln>
            <a:solidFill>
              <a:srgbClr val="030409"/>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9248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35299" y="1187615"/>
            <a:ext cx="14580000" cy="1080000"/>
          </a:xfrm>
        </p:spPr>
        <p:txBody>
          <a:bodyPr/>
          <a:lstStyle/>
          <a:p>
            <a:r>
              <a:rPr lang="en-GB" sz="5400" dirty="0">
                <a:solidFill>
                  <a:srgbClr val="34713B"/>
                </a:solidFill>
                <a:latin typeface="+mj-lt"/>
              </a:rPr>
              <a:t>Summary</a:t>
            </a:r>
          </a:p>
        </p:txBody>
      </p:sp>
      <p:sp>
        <p:nvSpPr>
          <p:cNvPr id="3" name="Subtitle 2"/>
          <p:cNvSpPr>
            <a:spLocks noGrp="1"/>
          </p:cNvSpPr>
          <p:nvPr>
            <p:ph type="subTitle" idx="1"/>
          </p:nvPr>
        </p:nvSpPr>
        <p:spPr>
          <a:xfrm>
            <a:off x="1235299" y="3159385"/>
            <a:ext cx="11511710" cy="5400000"/>
          </a:xfrm>
        </p:spPr>
        <p:txBody>
          <a:bodyPr/>
          <a:lstStyle/>
          <a:p>
            <a:pPr marL="0" indent="0">
              <a:spcBef>
                <a:spcPct val="0"/>
              </a:spcBef>
              <a:buNone/>
              <a:defRPr/>
            </a:pPr>
            <a:r>
              <a:rPr lang="en-GB" altLang="en-US" sz="3200" dirty="0">
                <a:solidFill>
                  <a:srgbClr val="030409"/>
                </a:solidFill>
                <a:latin typeface="+mn-lt"/>
              </a:rPr>
              <a:t>Macronutrients include carbohydrate, protein and fat. These provide energy and are needed in large amounts.</a:t>
            </a:r>
          </a:p>
          <a:p>
            <a:pPr>
              <a:spcBef>
                <a:spcPct val="0"/>
              </a:spcBef>
              <a:defRPr/>
            </a:pPr>
            <a:endParaRPr lang="en-GB" altLang="en-US" sz="3200" dirty="0">
              <a:solidFill>
                <a:srgbClr val="030409"/>
              </a:solidFill>
              <a:latin typeface="+mn-lt"/>
            </a:endParaRPr>
          </a:p>
          <a:p>
            <a:pPr marL="0" indent="0">
              <a:spcBef>
                <a:spcPct val="0"/>
              </a:spcBef>
              <a:buNone/>
              <a:defRPr/>
            </a:pPr>
            <a:r>
              <a:rPr lang="en-GB" altLang="en-US" sz="3200" dirty="0">
                <a:solidFill>
                  <a:srgbClr val="030409"/>
                </a:solidFill>
                <a:latin typeface="+mn-lt"/>
              </a:rPr>
              <a:t>Micronutrients include vitamins and minerals. These do not provide energy but are essential for health.</a:t>
            </a:r>
          </a:p>
          <a:p>
            <a:pPr marL="0" indent="0">
              <a:buNone/>
            </a:pPr>
            <a:endParaRPr lang="en-GB" dirty="0"/>
          </a:p>
        </p:txBody>
      </p:sp>
    </p:spTree>
    <p:extLst>
      <p:ext uri="{BB962C8B-B14F-4D97-AF65-F5344CB8AC3E}">
        <p14:creationId xmlns:p14="http://schemas.microsoft.com/office/powerpoint/2010/main" val="35945274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9638" y="1030362"/>
            <a:ext cx="14580000" cy="1080000"/>
          </a:xfrm>
        </p:spPr>
        <p:txBody>
          <a:bodyPr/>
          <a:lstStyle/>
          <a:p>
            <a:r>
              <a:rPr lang="en-GB" sz="5400" dirty="0">
                <a:solidFill>
                  <a:srgbClr val="34713B"/>
                </a:solidFill>
                <a:latin typeface="+mj-lt"/>
              </a:rPr>
              <a:t>Quiz - </a:t>
            </a:r>
            <a:r>
              <a:rPr lang="en-GB" sz="5400" dirty="0" err="1">
                <a:solidFill>
                  <a:srgbClr val="34713B"/>
                </a:solidFill>
                <a:latin typeface="+mj-lt"/>
              </a:rPr>
              <a:t>Kahoot</a:t>
            </a:r>
            <a:endParaRPr lang="en-GB" sz="5400" dirty="0">
              <a:solidFill>
                <a:srgbClr val="34713B"/>
              </a:solidFill>
              <a:latin typeface="+mj-lt"/>
            </a:endParaRPr>
          </a:p>
        </p:txBody>
      </p:sp>
      <p:sp>
        <p:nvSpPr>
          <p:cNvPr id="3" name="Subtitle 2"/>
          <p:cNvSpPr>
            <a:spLocks noGrp="1"/>
          </p:cNvSpPr>
          <p:nvPr>
            <p:ph type="subTitle" idx="1"/>
          </p:nvPr>
        </p:nvSpPr>
        <p:spPr>
          <a:xfrm>
            <a:off x="989638" y="2443500"/>
            <a:ext cx="10911210" cy="5400000"/>
          </a:xfrm>
        </p:spPr>
        <p:txBody>
          <a:bodyPr/>
          <a:lstStyle/>
          <a:p>
            <a:pPr marL="0" indent="0">
              <a:spcBef>
                <a:spcPct val="0"/>
              </a:spcBef>
              <a:buNone/>
              <a:defRPr/>
            </a:pPr>
            <a:r>
              <a:rPr lang="en-US" altLang="en-US" sz="3200" dirty="0">
                <a:solidFill>
                  <a:srgbClr val="030409"/>
                </a:solidFill>
                <a:latin typeface="+mn-lt"/>
              </a:rPr>
              <a:t>Open the link below on the main screen and get students to log onto kahoot.it on their tablets or smartphones. They can then enter the code (that will come up on the main screen when you start the game) and their own nickname. </a:t>
            </a:r>
          </a:p>
          <a:p>
            <a:pPr marL="0" indent="0">
              <a:spcBef>
                <a:spcPct val="0"/>
              </a:spcBef>
              <a:buNone/>
              <a:defRPr/>
            </a:pPr>
            <a:endParaRPr lang="en-US" altLang="en-US" sz="3200" dirty="0">
              <a:solidFill>
                <a:srgbClr val="030409"/>
              </a:solidFill>
              <a:latin typeface="+mn-lt"/>
            </a:endParaRPr>
          </a:p>
          <a:p>
            <a:pPr marL="0" indent="0">
              <a:spcBef>
                <a:spcPct val="0"/>
              </a:spcBef>
              <a:buNone/>
              <a:defRPr/>
            </a:pPr>
            <a:r>
              <a:rPr lang="en-US" altLang="en-US" sz="3200" dirty="0">
                <a:solidFill>
                  <a:srgbClr val="030409"/>
                </a:solidFill>
                <a:latin typeface="+mn-lt"/>
              </a:rPr>
              <a:t>They can then play along with the quiz choosing the multiple choice answers that correspond with the questions on the main screen. There will then be a leaderboard of the scores after each question and at the end. </a:t>
            </a:r>
            <a:br>
              <a:rPr lang="en-US" altLang="en-US" sz="3200" dirty="0">
                <a:solidFill>
                  <a:srgbClr val="030409"/>
                </a:solidFill>
                <a:latin typeface="+mn-lt"/>
              </a:rPr>
            </a:br>
            <a:endParaRPr lang="en-US" altLang="en-US" dirty="0"/>
          </a:p>
          <a:p>
            <a:pPr marL="0" indent="0">
              <a:spcBef>
                <a:spcPct val="0"/>
              </a:spcBef>
              <a:buNone/>
            </a:pPr>
            <a:r>
              <a:rPr lang="en-GB" b="1" dirty="0">
                <a:hlinkClick r:id="rId2"/>
              </a:rPr>
              <a:t>https://create.kahoot.it/share/nutrients/fb67ce7b-ce4b-46fd-b843-5b3d026e0330</a:t>
            </a:r>
            <a:r>
              <a:rPr lang="en-GB" b="1" dirty="0"/>
              <a:t> </a:t>
            </a:r>
          </a:p>
        </p:txBody>
      </p:sp>
      <p:pic>
        <p:nvPicPr>
          <p:cNvPr id="4" name="Picture 2" descr="Image result for kahoot images"/>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2696804" y="4131787"/>
            <a:ext cx="3823002" cy="25115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3018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210C7FD-FF69-382B-F0CD-9D0EEF6C66DF}"/>
              </a:ext>
            </a:extLst>
          </p:cNvPr>
          <p:cNvSpPr>
            <a:spLocks noGrp="1"/>
          </p:cNvSpPr>
          <p:nvPr>
            <p:ph type="body" sz="quarter" idx="11"/>
          </p:nvPr>
        </p:nvSpPr>
        <p:spPr>
          <a:xfrm>
            <a:off x="9197436" y="3441700"/>
            <a:ext cx="9010769" cy="2771954"/>
          </a:xfrm>
        </p:spPr>
        <p:txBody>
          <a:bodyPr lIns="91440" tIns="45720" rIns="91440" bIns="45720" anchor="t"/>
          <a:lstStyle/>
          <a:p>
            <a:r>
              <a:rPr lang="en-GB" dirty="0">
                <a:ea typeface="Source Sans Pro SemiBold"/>
              </a:rPr>
              <a:t>Nutrients</a:t>
            </a:r>
            <a:br>
              <a:rPr lang="en-GB" dirty="0">
                <a:ea typeface="Source Sans Pro SemiBold"/>
              </a:rPr>
            </a:br>
            <a:r>
              <a:rPr lang="en-GB" dirty="0">
                <a:ea typeface="Source Sans Pro SemiBold"/>
              </a:rPr>
              <a:t>     </a:t>
            </a:r>
            <a:r>
              <a:rPr lang="en-GB" sz="4800" dirty="0">
                <a:ea typeface="Source Sans Pro SemiBold"/>
              </a:rPr>
              <a:t>(14-16)</a:t>
            </a:r>
            <a:endParaRPr lang="en-GB" sz="4800" dirty="0"/>
          </a:p>
        </p:txBody>
      </p:sp>
      <p:pic>
        <p:nvPicPr>
          <p:cNvPr id="9" name="Picture Placeholder 5">
            <a:extLst>
              <a:ext uri="{FF2B5EF4-FFF2-40B4-BE49-F238E27FC236}">
                <a16:creationId xmlns:a16="http://schemas.microsoft.com/office/drawing/2014/main" id="{CBCD362C-BE25-EC82-7B7B-DD34CEB9983A}"/>
              </a:ext>
            </a:extLst>
          </p:cNvPr>
          <p:cNvPicPr>
            <a:picLocks noChangeAspect="1"/>
          </p:cNvPicPr>
          <p:nvPr/>
        </p:nvPicPr>
        <p:blipFill>
          <a:blip r:embed="rId2">
            <a:extLst>
              <a:ext uri="{28A0092B-C50C-407E-A947-70E740481C1C}">
                <a14:useLocalDpi xmlns:a14="http://schemas.microsoft.com/office/drawing/2010/main" val="0"/>
              </a:ext>
            </a:extLst>
          </a:blip>
          <a:srcRect l="30422" t="1644" r="29149" b="3820"/>
          <a:stretch>
            <a:fillRect/>
          </a:stretch>
        </p:blipFill>
        <p:spPr>
          <a:xfrm>
            <a:off x="152400" y="152400"/>
            <a:ext cx="6223000" cy="10287000"/>
          </a:xfrm>
          <a:prstGeom prst="rect">
            <a:avLst/>
          </a:prstGeom>
          <a:effectLst>
            <a:softEdge rad="317500"/>
          </a:effectLst>
        </p:spPr>
      </p:pic>
      <p:pic>
        <p:nvPicPr>
          <p:cNvPr id="16" name="Picture Placeholder 15">
            <a:extLst>
              <a:ext uri="{FF2B5EF4-FFF2-40B4-BE49-F238E27FC236}">
                <a16:creationId xmlns:a16="http://schemas.microsoft.com/office/drawing/2014/main" id="{7CAD333C-CDCD-3FAB-CB69-0FB5BEC3B7CB}"/>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7789" r="7789"/>
          <a:stretch>
            <a:fillRect/>
          </a:stretch>
        </p:blipFill>
        <p:spPr>
          <a:prstGeom prst="rect">
            <a:avLst/>
          </a:prstGeom>
        </p:spPr>
      </p:pic>
    </p:spTree>
  </p:cSld>
  <p:clrMapOvr>
    <a:masterClrMapping/>
  </p:clrMapOvr>
</p:sld>
</file>

<file path=ppt/theme/theme1.xml><?xml version="1.0" encoding="utf-8"?>
<a:theme xmlns:a="http://schemas.openxmlformats.org/drawingml/2006/main" name="Front and Back">
  <a:themeElements>
    <a:clrScheme name="Custom 1">
      <a:dk1>
        <a:srgbClr val="34713B"/>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 Template FFL" id="{4BC506BF-7D5C-4BC1-91D1-0CC10A06C918}" vid="{0F2A1089-AD78-4B3C-AED7-59BFFBD1B2A0}"/>
    </a:ext>
  </a:extLst>
</a:theme>
</file>

<file path=ppt/theme/theme2.xml><?xml version="1.0" encoding="utf-8"?>
<a:theme xmlns:a="http://schemas.openxmlformats.org/drawingml/2006/main" name="White Pala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B9CEDEA6-FFFC-40C8-8683-BFF9D961934B}"/>
    </a:ext>
  </a:extLst>
</a:theme>
</file>

<file path=ppt/theme/theme3.xml><?xml version="1.0" encoding="utf-8"?>
<a:theme xmlns:a="http://schemas.openxmlformats.org/drawingml/2006/main" name="Lost Verdani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2D839AB6-4599-46A8-9AD7-CCEF65E0648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88D47F-72B8-4B16-9F68-31D2A3AD1D55}">
  <ds:schemaRefs>
    <ds:schemaRef ds:uri="4c7d02dd-d8f6-4ac9-bd74-b11e6dbbf829"/>
    <ds:schemaRef ds:uri="e23bd75c-2c0f-42ec-881a-8c814574600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D060835-64FD-4DC1-95B8-3BD144F57414}">
  <ds:schemaRefs>
    <ds:schemaRef ds:uri="http://schemas.microsoft.com/sharepoint/v3/contenttype/forms"/>
  </ds:schemaRefs>
</ds:datastoreItem>
</file>

<file path=customXml/itemProps3.xml><?xml version="1.0" encoding="utf-8"?>
<ds:datastoreItem xmlns:ds="http://schemas.openxmlformats.org/officeDocument/2006/customXml" ds:itemID="{7A312309-D77D-4FCD-BBBA-F52028816C79}">
  <ds:schemaRefs>
    <ds:schemaRef ds:uri="4c7d02dd-d8f6-4ac9-bd74-b11e6dbbf829"/>
    <ds:schemaRef ds:uri="e23bd75c-2c0f-42ec-881a-8c81457460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PowerPoint Template FFL (1)</Template>
  <TotalTime>4568</TotalTime>
  <Words>4145</Words>
  <Application>Microsoft Office PowerPoint</Application>
  <PresentationFormat>Custom</PresentationFormat>
  <Paragraphs>384</Paragraphs>
  <Slides>71</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71</vt:i4>
      </vt:variant>
    </vt:vector>
  </HeadingPairs>
  <TitlesOfParts>
    <vt:vector size="80" baseType="lpstr">
      <vt:lpstr>Source Sans Pro SemiBold</vt:lpstr>
      <vt:lpstr>Aptos</vt:lpstr>
      <vt:lpstr>Source Sans Pro</vt:lpstr>
      <vt:lpstr>Arial</vt:lpstr>
      <vt:lpstr>Source Sans Pro Semi-Bold</vt:lpstr>
      <vt:lpstr>Source Sans Pro Light</vt:lpstr>
      <vt:lpstr>Front and Back</vt:lpstr>
      <vt:lpstr>White Palace</vt:lpstr>
      <vt:lpstr>Lost Verdania</vt:lpstr>
      <vt:lpstr>PowerPoint Presentation</vt:lpstr>
      <vt:lpstr>Nutrients</vt:lpstr>
      <vt:lpstr>Carbohydrate</vt:lpstr>
      <vt:lpstr>Structure of carbohydrate</vt:lpstr>
      <vt:lpstr>Sources of sugar</vt:lpstr>
      <vt:lpstr>Starchy carbohydrate</vt:lpstr>
      <vt:lpstr>Protein</vt:lpstr>
      <vt:lpstr>Structure of protein</vt:lpstr>
      <vt:lpstr>Sources of protein</vt:lpstr>
      <vt:lpstr>Protein sources</vt:lpstr>
      <vt:lpstr>Fat</vt:lpstr>
      <vt:lpstr>Structure of fat</vt:lpstr>
      <vt:lpstr>Structure of fat</vt:lpstr>
      <vt:lpstr>Fatty acids</vt:lpstr>
      <vt:lpstr>Saturated and unsaturated fatty acids</vt:lpstr>
      <vt:lpstr>Micronutrients</vt:lpstr>
      <vt:lpstr>Vitamins</vt:lpstr>
      <vt:lpstr>Fat-soluble vitamins</vt:lpstr>
      <vt:lpstr>Vitamin A</vt:lpstr>
      <vt:lpstr>Vitamin A</vt:lpstr>
      <vt:lpstr>Vitamin A sources</vt:lpstr>
      <vt:lpstr>Vitamin A deficiency</vt:lpstr>
      <vt:lpstr>Vitamin A </vt:lpstr>
      <vt:lpstr>Vitamin D</vt:lpstr>
      <vt:lpstr>Vitamin D</vt:lpstr>
      <vt:lpstr>Vitamin D sources</vt:lpstr>
      <vt:lpstr>Vitamin D sources</vt:lpstr>
      <vt:lpstr>Vitamin D sources</vt:lpstr>
      <vt:lpstr>Vitamin D</vt:lpstr>
      <vt:lpstr>Vitamin D</vt:lpstr>
      <vt:lpstr>Vitamin D supplementation </vt:lpstr>
      <vt:lpstr>Vitamin D supplementation </vt:lpstr>
      <vt:lpstr>Vitamin E</vt:lpstr>
      <vt:lpstr>Vitamin K</vt:lpstr>
      <vt:lpstr>Water soluble vitamins</vt:lpstr>
      <vt:lpstr>B vitamins</vt:lpstr>
      <vt:lpstr>Thiamin (vitamin B1) </vt:lpstr>
      <vt:lpstr>Thiamin (vitamin B1) sources</vt:lpstr>
      <vt:lpstr>Riboflavin (vitamin B2) </vt:lpstr>
      <vt:lpstr>Riboflavin (vitamin B2) sources </vt:lpstr>
      <vt:lpstr>Riboflavin (vitamin B2) sources </vt:lpstr>
      <vt:lpstr>Niacin (vitamin B3)  </vt:lpstr>
      <vt:lpstr>Niacin (vitamin B3) sources</vt:lpstr>
      <vt:lpstr>Vitamin B6 </vt:lpstr>
      <vt:lpstr>Vitamin B6 sources</vt:lpstr>
      <vt:lpstr>Vitamin B6 sources</vt:lpstr>
      <vt:lpstr>Vitamin B12 </vt:lpstr>
      <vt:lpstr>Vitamin B12 (Cyanocobalamin) sources</vt:lpstr>
      <vt:lpstr>Vitamin B12 (Cyanocobalamin) sources</vt:lpstr>
      <vt:lpstr>Folate/Folic acid </vt:lpstr>
      <vt:lpstr>Folate/Folic acid sources</vt:lpstr>
      <vt:lpstr>Vitamin C (ascorbic acid) </vt:lpstr>
      <vt:lpstr>Vitamin C (ascorbic acid) sources</vt:lpstr>
      <vt:lpstr>Vitamin C (ascorbic acid) sources</vt:lpstr>
      <vt:lpstr>Minerals</vt:lpstr>
      <vt:lpstr>Calcium (Ca)</vt:lpstr>
      <vt:lpstr>Calcium (Ca) sources</vt:lpstr>
      <vt:lpstr>Calcium (Ca)</vt:lpstr>
      <vt:lpstr>Phosphorus (P)</vt:lpstr>
      <vt:lpstr>Iron (Fe)</vt:lpstr>
      <vt:lpstr>Iron (Fe) sources</vt:lpstr>
      <vt:lpstr>Iron (Fe)</vt:lpstr>
      <vt:lpstr>Sodium (Na)</vt:lpstr>
      <vt:lpstr>Sodium (Na)</vt:lpstr>
      <vt:lpstr>Sodium (Na)</vt:lpstr>
      <vt:lpstr>Potassium (K)</vt:lpstr>
      <vt:lpstr>Potassium (K)</vt:lpstr>
      <vt:lpstr>Fluoride (F)</vt:lpstr>
      <vt:lpstr>Summary</vt:lpstr>
      <vt:lpstr>Quiz - Kahoot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Orla Condon</dc:creator>
  <cp:lastModifiedBy>Claire Theobald</cp:lastModifiedBy>
  <cp:revision>4</cp:revision>
  <dcterms:created xsi:type="dcterms:W3CDTF">2026-03-04T15:22:34Z</dcterms:created>
  <dcterms:modified xsi:type="dcterms:W3CDTF">2026-09-10T11:51:57Z</dcterms:modified>
  <dc:identifier>DAHBkqdMVyA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